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256" r:id="rId3"/>
    <p:sldId id="257" r:id="rId4"/>
    <p:sldId id="258" r:id="rId5"/>
    <p:sldId id="259" r:id="rId6"/>
    <p:sldId id="260" r:id="rId7"/>
    <p:sldId id="261" r:id="rId8"/>
    <p:sldId id="262" r:id="rId9"/>
    <p:sldId id="263" r:id="rId10"/>
    <p:sldId id="264" r:id="rId11"/>
    <p:sldId id="281" r:id="rId12"/>
    <p:sldId id="282" r:id="rId13"/>
    <p:sldId id="283" r:id="rId14"/>
    <p:sldId id="284" r:id="rId15"/>
    <p:sldId id="285" r:id="rId16"/>
    <p:sldId id="291" r:id="rId17"/>
    <p:sldId id="294" r:id="rId18"/>
    <p:sldId id="266" r:id="rId19"/>
    <p:sldId id="296" r:id="rId2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a:srgbClr val="6699FF"/>
    <a:srgbClr val="C0C0C0"/>
    <a:srgbClr val="FF6699"/>
    <a:srgbClr val="FF0000"/>
    <a:srgbClr val="008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643" autoAdjust="0"/>
  </p:normalViewPr>
  <p:slideViewPr>
    <p:cSldViewPr snapToGrid="0">
      <p:cViewPr varScale="1">
        <p:scale>
          <a:sx n="83" d="100"/>
          <a:sy n="83" d="100"/>
        </p:scale>
        <p:origin x="893" y="62"/>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0B21410-A522-4E84-94FE-A1BD7B2A36DB}" type="slidenum">
              <a:rPr lang="en-GB" altLang="en-US"/>
              <a:pPr/>
              <a:t>‹#›</a:t>
            </a:fld>
            <a:endParaRPr lang="en-GB" altLang="en-US"/>
          </a:p>
        </p:txBody>
      </p:sp>
    </p:spTree>
    <p:extLst>
      <p:ext uri="{BB962C8B-B14F-4D97-AF65-F5344CB8AC3E}">
        <p14:creationId xmlns:p14="http://schemas.microsoft.com/office/powerpoint/2010/main" val="3590236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DFC4AB3-59FD-4932-95D6-2FD834CCA400}" type="slidenum">
              <a:rPr lang="en-GB" altLang="en-US"/>
              <a:pPr/>
              <a:t>‹#›</a:t>
            </a:fld>
            <a:endParaRPr lang="en-GB" altLang="en-US"/>
          </a:p>
        </p:txBody>
      </p:sp>
    </p:spTree>
    <p:extLst>
      <p:ext uri="{BB962C8B-B14F-4D97-AF65-F5344CB8AC3E}">
        <p14:creationId xmlns:p14="http://schemas.microsoft.com/office/powerpoint/2010/main" val="1409723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364C1601-6B6A-4395-BAEB-A8C0C76CB7F1}" type="slidenum">
              <a:rPr lang="en-GB" altLang="en-US"/>
              <a:pPr/>
              <a:t>‹#›</a:t>
            </a:fld>
            <a:endParaRPr lang="en-GB" altLang="en-US"/>
          </a:p>
        </p:txBody>
      </p:sp>
    </p:spTree>
    <p:extLst>
      <p:ext uri="{BB962C8B-B14F-4D97-AF65-F5344CB8AC3E}">
        <p14:creationId xmlns:p14="http://schemas.microsoft.com/office/powerpoint/2010/main" val="24631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43FA6A8F-2032-4348-972B-F8602618DD27}" type="slidenum">
              <a:rPr lang="en-GB" altLang="en-US"/>
              <a:pPr/>
              <a:t>‹#›</a:t>
            </a:fld>
            <a:endParaRPr lang="en-GB" altLang="en-US"/>
          </a:p>
        </p:txBody>
      </p:sp>
    </p:spTree>
    <p:extLst>
      <p:ext uri="{BB962C8B-B14F-4D97-AF65-F5344CB8AC3E}">
        <p14:creationId xmlns:p14="http://schemas.microsoft.com/office/powerpoint/2010/main" val="1487815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66BB2966-D56D-4F15-8AAD-CA4B9058C2DD}" type="slidenum">
              <a:rPr lang="en-GB" altLang="en-US"/>
              <a:pPr/>
              <a:t>‹#›</a:t>
            </a:fld>
            <a:endParaRPr lang="en-GB" altLang="en-US"/>
          </a:p>
        </p:txBody>
      </p:sp>
    </p:spTree>
    <p:extLst>
      <p:ext uri="{BB962C8B-B14F-4D97-AF65-F5344CB8AC3E}">
        <p14:creationId xmlns:p14="http://schemas.microsoft.com/office/powerpoint/2010/main" val="2871153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B957EA2B-1A7D-4F48-9647-3C2D8BA954EB}" type="slidenum">
              <a:rPr lang="en-GB" altLang="en-US"/>
              <a:pPr/>
              <a:t>‹#›</a:t>
            </a:fld>
            <a:endParaRPr lang="en-GB" altLang="en-US"/>
          </a:p>
        </p:txBody>
      </p:sp>
    </p:spTree>
    <p:extLst>
      <p:ext uri="{BB962C8B-B14F-4D97-AF65-F5344CB8AC3E}">
        <p14:creationId xmlns:p14="http://schemas.microsoft.com/office/powerpoint/2010/main" val="232653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2092C8FF-14F8-4DC7-B82C-0CA7106C49F4}" type="slidenum">
              <a:rPr lang="en-GB" altLang="en-US"/>
              <a:pPr/>
              <a:t>‹#›</a:t>
            </a:fld>
            <a:endParaRPr lang="en-GB" altLang="en-US"/>
          </a:p>
        </p:txBody>
      </p:sp>
    </p:spTree>
    <p:extLst>
      <p:ext uri="{BB962C8B-B14F-4D97-AF65-F5344CB8AC3E}">
        <p14:creationId xmlns:p14="http://schemas.microsoft.com/office/powerpoint/2010/main" val="3560973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7B05526A-D00F-4753-B64E-81C2CAA31F3A}" type="slidenum">
              <a:rPr lang="en-GB" altLang="en-US"/>
              <a:pPr/>
              <a:t>‹#›</a:t>
            </a:fld>
            <a:endParaRPr lang="en-GB" altLang="en-US"/>
          </a:p>
        </p:txBody>
      </p:sp>
    </p:spTree>
    <p:extLst>
      <p:ext uri="{BB962C8B-B14F-4D97-AF65-F5344CB8AC3E}">
        <p14:creationId xmlns:p14="http://schemas.microsoft.com/office/powerpoint/2010/main" val="1474114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42A256BA-CF8B-4EF0-AC06-D9221CFA7784}" type="slidenum">
              <a:rPr lang="en-GB" altLang="en-US"/>
              <a:pPr/>
              <a:t>‹#›</a:t>
            </a:fld>
            <a:endParaRPr lang="en-GB" altLang="en-US"/>
          </a:p>
        </p:txBody>
      </p:sp>
    </p:spTree>
    <p:extLst>
      <p:ext uri="{BB962C8B-B14F-4D97-AF65-F5344CB8AC3E}">
        <p14:creationId xmlns:p14="http://schemas.microsoft.com/office/powerpoint/2010/main" val="3310117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00CBB139-06C9-4847-AB85-83088C87DDC0}" type="slidenum">
              <a:rPr lang="en-GB" altLang="en-US"/>
              <a:pPr/>
              <a:t>‹#›</a:t>
            </a:fld>
            <a:endParaRPr lang="en-GB" altLang="en-US"/>
          </a:p>
        </p:txBody>
      </p:sp>
    </p:spTree>
    <p:extLst>
      <p:ext uri="{BB962C8B-B14F-4D97-AF65-F5344CB8AC3E}">
        <p14:creationId xmlns:p14="http://schemas.microsoft.com/office/powerpoint/2010/main" val="1803879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BC6C9697-15B6-4DF5-BD9E-4447AD172FF2}" type="slidenum">
              <a:rPr lang="en-GB" altLang="en-US"/>
              <a:pPr/>
              <a:t>‹#›</a:t>
            </a:fld>
            <a:endParaRPr lang="en-GB" altLang="en-US"/>
          </a:p>
        </p:txBody>
      </p:sp>
    </p:spTree>
    <p:extLst>
      <p:ext uri="{BB962C8B-B14F-4D97-AF65-F5344CB8AC3E}">
        <p14:creationId xmlns:p14="http://schemas.microsoft.com/office/powerpoint/2010/main" val="3028310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FF6699">
                <a:gamma/>
                <a:shade val="76471"/>
                <a:invGamma/>
              </a:srgbClr>
            </a:gs>
            <a:gs pos="100000">
              <a:srgbClr val="FF6699"/>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74EB73A-10C2-4F23-8021-5DA298B60974}"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cs.txstate.edu/~ch04/webtest/itest/curr/curr2/math/PascalsTriangleLaCosta.pp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audio" Target="../media/audio6.wav"/><Relationship Id="rId4" Type="http://schemas.openxmlformats.org/officeDocument/2006/relationships/audio" Target="../media/audio7.wav"/></Relationships>
</file>

<file path=ppt/slides/_rels/slide11.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audio" Target="../media/audio7.wav"/><Relationship Id="rId1" Type="http://schemas.openxmlformats.org/officeDocument/2006/relationships/slideLayout" Target="../slideLayouts/slideLayout7.xml"/><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image" Target="../media/image18.wmf"/><Relationship Id="rId18" Type="http://schemas.openxmlformats.org/officeDocument/2006/relationships/image" Target="../media/image7.wmf"/><Relationship Id="rId3" Type="http://schemas.openxmlformats.org/officeDocument/2006/relationships/image" Target="../media/image8.jpeg"/><Relationship Id="rId7" Type="http://schemas.openxmlformats.org/officeDocument/2006/relationships/image" Target="../media/image12.wmf"/><Relationship Id="rId12" Type="http://schemas.openxmlformats.org/officeDocument/2006/relationships/image" Target="../media/image17.wmf"/><Relationship Id="rId17" Type="http://schemas.openxmlformats.org/officeDocument/2006/relationships/image" Target="../media/image22.wmf"/><Relationship Id="rId2" Type="http://schemas.openxmlformats.org/officeDocument/2006/relationships/audio" Target="../media/audio6.wav"/><Relationship Id="rId16" Type="http://schemas.openxmlformats.org/officeDocument/2006/relationships/image" Target="../media/image21.wmf"/><Relationship Id="rId1" Type="http://schemas.openxmlformats.org/officeDocument/2006/relationships/slideLayout" Target="../slideLayouts/slideLayout7.xml"/><Relationship Id="rId6" Type="http://schemas.openxmlformats.org/officeDocument/2006/relationships/image" Target="../media/image11.wmf"/><Relationship Id="rId11" Type="http://schemas.openxmlformats.org/officeDocument/2006/relationships/image" Target="../media/image16.wmf"/><Relationship Id="rId5" Type="http://schemas.openxmlformats.org/officeDocument/2006/relationships/image" Target="../media/image10.wmf"/><Relationship Id="rId15" Type="http://schemas.openxmlformats.org/officeDocument/2006/relationships/image" Target="../media/image20.wmf"/><Relationship Id="rId10" Type="http://schemas.openxmlformats.org/officeDocument/2006/relationships/image" Target="../media/image15.wmf"/><Relationship Id="rId4" Type="http://schemas.openxmlformats.org/officeDocument/2006/relationships/image" Target="../media/image9.jpeg"/><Relationship Id="rId9" Type="http://schemas.openxmlformats.org/officeDocument/2006/relationships/image" Target="../media/image14.wmf"/><Relationship Id="rId14" Type="http://schemas.openxmlformats.org/officeDocument/2006/relationships/image" Target="../media/image19.wmf"/></Relationships>
</file>

<file path=ppt/slides/_rels/slide14.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audio" Target="../media/audio7.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wmf"/><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image" Target="../media/image2.jpeg"/><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5.wmf"/></Relationships>
</file>

<file path=ppt/slides/_rels/slide3.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audio" Target="../media/audio1.wav"/><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jpeg"/><Relationship Id="rId11" Type="http://schemas.openxmlformats.org/officeDocument/2006/relationships/image" Target="../media/image4.wmf"/><Relationship Id="rId5" Type="http://schemas.openxmlformats.org/officeDocument/2006/relationships/audio" Target="../media/audio3.wav"/><Relationship Id="rId10" Type="http://schemas.openxmlformats.org/officeDocument/2006/relationships/image" Target="../media/image3.wmf"/><Relationship Id="rId4" Type="http://schemas.openxmlformats.org/officeDocument/2006/relationships/audio" Target="../media/audio2.wav"/><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audio" Target="../media/audio2.wav"/><Relationship Id="rId7" Type="http://schemas.openxmlformats.org/officeDocument/2006/relationships/image" Target="../media/image1.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image" Target="../media/image5.wmf"/><Relationship Id="rId5" Type="http://schemas.openxmlformats.org/officeDocument/2006/relationships/image" Target="../media/image2.jpeg"/><Relationship Id="rId10" Type="http://schemas.openxmlformats.org/officeDocument/2006/relationships/image" Target="../media/image4.wmf"/><Relationship Id="rId4" Type="http://schemas.openxmlformats.org/officeDocument/2006/relationships/audio" Target="../media/audio3.wav"/><Relationship Id="rId9" Type="http://schemas.openxmlformats.org/officeDocument/2006/relationships/image" Target="../media/image3.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audio" Target="../media/audio2.wav"/><Relationship Id="rId7" Type="http://schemas.openxmlformats.org/officeDocument/2006/relationships/image" Target="../media/image1.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11" Type="http://schemas.openxmlformats.org/officeDocument/2006/relationships/image" Target="../media/image5.wmf"/><Relationship Id="rId5" Type="http://schemas.openxmlformats.org/officeDocument/2006/relationships/image" Target="../media/image2.jpeg"/><Relationship Id="rId10" Type="http://schemas.openxmlformats.org/officeDocument/2006/relationships/image" Target="../media/image4.wmf"/><Relationship Id="rId4" Type="http://schemas.openxmlformats.org/officeDocument/2006/relationships/audio" Target="../media/audio3.wav"/><Relationship Id="rId9" Type="http://schemas.openxmlformats.org/officeDocument/2006/relationships/image" Target="../media/image3.wmf"/></Relationships>
</file>

<file path=ppt/slides/_rels/slide6.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audio" Target="../media/audio2.wav"/><Relationship Id="rId7" Type="http://schemas.openxmlformats.org/officeDocument/2006/relationships/oleObject" Target="../embeddings/oleObject9.bin"/><Relationship Id="rId12"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jpeg"/><Relationship Id="rId11" Type="http://schemas.openxmlformats.org/officeDocument/2006/relationships/image" Target="../media/image4.wmf"/><Relationship Id="rId5" Type="http://schemas.openxmlformats.org/officeDocument/2006/relationships/audio" Target="../media/audio1.wav"/><Relationship Id="rId10" Type="http://schemas.openxmlformats.org/officeDocument/2006/relationships/image" Target="../media/image3.wmf"/><Relationship Id="rId4" Type="http://schemas.openxmlformats.org/officeDocument/2006/relationships/audio" Target="../media/audio3.wav"/><Relationship Id="rId9"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audio" Target="../media/audio2.wav"/><Relationship Id="rId7" Type="http://schemas.openxmlformats.org/officeDocument/2006/relationships/image" Target="../media/image1.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1.bin"/><Relationship Id="rId11" Type="http://schemas.openxmlformats.org/officeDocument/2006/relationships/image" Target="../media/image5.wmf"/><Relationship Id="rId5" Type="http://schemas.openxmlformats.org/officeDocument/2006/relationships/image" Target="../media/image2.jpeg"/><Relationship Id="rId10" Type="http://schemas.openxmlformats.org/officeDocument/2006/relationships/image" Target="../media/image4.wmf"/><Relationship Id="rId4" Type="http://schemas.openxmlformats.org/officeDocument/2006/relationships/audio" Target="../media/audio1.wav"/><Relationship Id="rId9" Type="http://schemas.openxmlformats.org/officeDocument/2006/relationships/image" Target="../media/image3.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5.wmf"/><Relationship Id="rId3" Type="http://schemas.openxmlformats.org/officeDocument/2006/relationships/audio" Target="../media/audio2.wav"/><Relationship Id="rId7" Type="http://schemas.openxmlformats.org/officeDocument/2006/relationships/image" Target="../media/image2.jpeg"/><Relationship Id="rId12"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audio" Target="../media/audio5.wav"/><Relationship Id="rId11" Type="http://schemas.openxmlformats.org/officeDocument/2006/relationships/image" Target="../media/image3.wmf"/><Relationship Id="rId5" Type="http://schemas.openxmlformats.org/officeDocument/2006/relationships/audio" Target="../media/audio4.wav"/><Relationship Id="rId10" Type="http://schemas.openxmlformats.org/officeDocument/2006/relationships/oleObject" Target="../embeddings/oleObject14.bin"/><Relationship Id="rId4" Type="http://schemas.openxmlformats.org/officeDocument/2006/relationships/audio" Target="../media/audio1.wav"/><Relationship Id="rId9" Type="http://schemas.openxmlformats.org/officeDocument/2006/relationships/image" Target="../media/image1.wmf"/></Relationships>
</file>

<file path=ppt/slides/_rels/slide9.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audio" Target="../media/audio2.wav"/><Relationship Id="rId7" Type="http://schemas.openxmlformats.org/officeDocument/2006/relationships/oleObject" Target="../embeddings/oleObject15.bin"/><Relationship Id="rId12"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2.jpeg"/><Relationship Id="rId11" Type="http://schemas.openxmlformats.org/officeDocument/2006/relationships/image" Target="../media/image4.wmf"/><Relationship Id="rId5" Type="http://schemas.openxmlformats.org/officeDocument/2006/relationships/audio" Target="../media/audio3.wav"/><Relationship Id="rId10" Type="http://schemas.openxmlformats.org/officeDocument/2006/relationships/image" Target="../media/image3.wmf"/><Relationship Id="rId4" Type="http://schemas.openxmlformats.org/officeDocument/2006/relationships/audio" Target="../media/audio6.wav"/><Relationship Id="rId9" Type="http://schemas.openxmlformats.org/officeDocument/2006/relationships/oleObject" Target="../embeddings/oleObject1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Pascal’s Triangle</a:t>
            </a:r>
            <a:endParaRPr lang="en-US" dirty="0"/>
          </a:p>
        </p:txBody>
      </p:sp>
      <p:sp>
        <p:nvSpPr>
          <p:cNvPr id="3" name="Subtitle 2"/>
          <p:cNvSpPr>
            <a:spLocks noGrp="1"/>
          </p:cNvSpPr>
          <p:nvPr>
            <p:ph type="subTitle" idx="1"/>
          </p:nvPr>
        </p:nvSpPr>
        <p:spPr/>
        <p:txBody>
          <a:bodyPr/>
          <a:lstStyle/>
          <a:p>
            <a:r>
              <a:rPr lang="en-US" dirty="0"/>
              <a:t>Paul Kennedy, </a:t>
            </a:r>
            <a:endParaRPr lang="en-US" dirty="0" smtClean="0"/>
          </a:p>
          <a:p>
            <a:r>
              <a:rPr lang="en-US" dirty="0" smtClean="0"/>
              <a:t>Mike </a:t>
            </a:r>
            <a:r>
              <a:rPr lang="en-US" dirty="0" smtClean="0"/>
              <a:t>Crowley</a:t>
            </a:r>
          </a:p>
          <a:p>
            <a:r>
              <a:rPr lang="en-US" dirty="0">
                <a:hlinkClick r:id="rId2"/>
              </a:rPr>
              <a:t>http://cs.txstate.edu/~</a:t>
            </a:r>
            <a:r>
              <a:rPr lang="en-US" dirty="0" smtClean="0">
                <a:hlinkClick r:id="rId2"/>
              </a:rPr>
              <a:t>ch04/webtest/itest/curr/curr2/math/PascalsTriangleLaCosta.ppt</a:t>
            </a:r>
            <a:r>
              <a:rPr lang="en-US" dirty="0" smtClean="0"/>
              <a:t> </a:t>
            </a:r>
            <a:endParaRPr lang="en-US" dirty="0"/>
          </a:p>
        </p:txBody>
      </p:sp>
    </p:spTree>
    <p:extLst>
      <p:ext uri="{BB962C8B-B14F-4D97-AF65-F5344CB8AC3E}">
        <p14:creationId xmlns:p14="http://schemas.microsoft.com/office/powerpoint/2010/main" val="695664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0066FF">
                <a:gamma/>
                <a:shade val="76078"/>
                <a:invGamma/>
              </a:srgbClr>
            </a:gs>
            <a:gs pos="100000">
              <a:srgbClr val="0066FF"/>
            </a:gs>
          </a:gsLst>
          <a:path path="shape">
            <a:fillToRect l="50000" t="50000" r="50000" b="50000"/>
          </a:path>
        </a:gradFill>
        <a:effectLst/>
      </p:bgPr>
    </p:bg>
    <p:spTree>
      <p:nvGrpSpPr>
        <p:cNvPr id="1" name=""/>
        <p:cNvGrpSpPr/>
        <p:nvPr/>
      </p:nvGrpSpPr>
      <p:grpSpPr>
        <a:xfrm>
          <a:off x="0" y="0"/>
          <a:ext cx="0" cy="0"/>
          <a:chOff x="0" y="0"/>
          <a:chExt cx="0" cy="0"/>
        </a:xfrm>
      </p:grpSpPr>
      <p:sp>
        <p:nvSpPr>
          <p:cNvPr id="13877" name="Rectangle 565"/>
          <p:cNvSpPr>
            <a:spLocks noGrp="1" noChangeArrowheads="1"/>
          </p:cNvSpPr>
          <p:nvPr>
            <p:ph type="title" idx="4294967295"/>
          </p:nvPr>
        </p:nvSpPr>
        <p:spPr>
          <a:xfrm>
            <a:off x="1943100" y="4884738"/>
            <a:ext cx="3829050" cy="971550"/>
          </a:xfrm>
        </p:spPr>
        <p:txBody>
          <a:bodyPr/>
          <a:lstStyle/>
          <a:p>
            <a:r>
              <a:rPr lang="en-GB" altLang="en-US" sz="4000"/>
              <a:t>Pascal’s Triangle</a:t>
            </a:r>
            <a:endParaRPr lang="en-US" altLang="en-US" sz="4000"/>
          </a:p>
        </p:txBody>
      </p:sp>
      <p:grpSp>
        <p:nvGrpSpPr>
          <p:cNvPr id="13438" name="Group 126"/>
          <p:cNvGrpSpPr>
            <a:grpSpLocks/>
          </p:cNvGrpSpPr>
          <p:nvPr/>
        </p:nvGrpSpPr>
        <p:grpSpPr bwMode="auto">
          <a:xfrm>
            <a:off x="576263" y="266700"/>
            <a:ext cx="6064250" cy="6064250"/>
            <a:chOff x="842" y="396"/>
            <a:chExt cx="3580" cy="3580"/>
          </a:xfrm>
        </p:grpSpPr>
        <p:sp>
          <p:nvSpPr>
            <p:cNvPr id="13316" name="Rectangle 4"/>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Rectangle 6"/>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Rectangle 7"/>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Rectangle 10"/>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3" name="Rectangle 11"/>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4" name="Rectangle 12"/>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5" name="Rectangle 13"/>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Rectangle 14"/>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7" name="Rectangle 15"/>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Rectangle 16"/>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0" name="Rectangle 18"/>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1" name="Rectangle 19"/>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2" name="Rectangle 20"/>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3" name="Rectangle 21"/>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4" name="Rectangle 22"/>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5" name="Rectangle 23"/>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6" name="Rectangle 24"/>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7" name="Rectangle 25"/>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8" name="Rectangle 26"/>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9" name="Rectangle 27"/>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0" name="Rectangle 28"/>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2" name="Rectangle 30"/>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3" name="Rectangle 31"/>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4" name="Rectangle 32"/>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5" name="Rectangle 33"/>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6" name="Rectangle 34"/>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7" name="Rectangle 35"/>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8" name="Rectangle 36"/>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9" name="Rectangle 37"/>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0" name="Rectangle 38"/>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1" name="Rectangle 39"/>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2" name="Rectangle 40"/>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3" name="Rectangle 41"/>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4" name="Rectangle 42"/>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5" name="Rectangle 43"/>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6" name="Rectangle 44"/>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7" name="Rectangle 45"/>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8" name="Rectangle 46"/>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9" name="Rectangle 47"/>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0" name="Rectangle 48"/>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1" name="Rectangle 49"/>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2" name="Rectangle 50"/>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3" name="Rectangle 51"/>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4" name="Rectangle 52"/>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5" name="Rectangle 53"/>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7" name="Rectangle 55"/>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8" name="Rectangle 56"/>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69" name="Rectangle 57"/>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0" name="Rectangle 58"/>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1" name="Rectangle 59"/>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2" name="Rectangle 60"/>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3" name="Rectangle 61"/>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4" name="Rectangle 62"/>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5" name="Rectangle 63"/>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6" name="Rectangle 64"/>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88" name="Rectangle 76"/>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89" name="Rectangle 77"/>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0" name="Rectangle 78"/>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1" name="Rectangle 79"/>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2" name="Rectangle 80"/>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3" name="Rectangle 81"/>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4" name="Rectangle 82"/>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5" name="Rectangle 83"/>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6" name="Rectangle 84"/>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7" name="Rectangle 85"/>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8" name="Rectangle 86"/>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9" name="Rectangle 87"/>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0" name="Rectangle 88"/>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1" name="Rectangle 89"/>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2" name="Rectangle 90"/>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3" name="Rectangle 91"/>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4" name="Rectangle 92"/>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5" name="Rectangle 93"/>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6" name="Rectangle 94"/>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7" name="Rectangle 95"/>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8" name="Rectangle 96"/>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9" name="Rectangle 97"/>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0" name="Rectangle 98"/>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1" name="Rectangle 99"/>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2" name="Rectangle 100"/>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3" name="Rectangle 101"/>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4" name="Rectangle 102"/>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5" name="Rectangle 103"/>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6" name="Rectangle 104"/>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7" name="Rectangle 105"/>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8" name="Rectangle 106"/>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19" name="Rectangle 107"/>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0" name="Rectangle 108"/>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1" name="Rectangle 109"/>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2" name="Rectangle 110"/>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3" name="Rectangle 111"/>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4" name="Rectangle 112"/>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5" name="Rectangle 113"/>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6" name="Rectangle 114"/>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7" name="Rectangle 115"/>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8" name="Rectangle 116"/>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29" name="Rectangle 117"/>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0" name="Rectangle 118"/>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1" name="Rectangle 119"/>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2" name="Rectangle 120"/>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3" name="Rectangle 121"/>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4" name="Rectangle 122"/>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5" name="Rectangle 123"/>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6" name="Rectangle 124"/>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37" name="Rectangle 125"/>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557" name="Group 245"/>
          <p:cNvGrpSpPr>
            <a:grpSpLocks/>
          </p:cNvGrpSpPr>
          <p:nvPr/>
        </p:nvGrpSpPr>
        <p:grpSpPr bwMode="auto">
          <a:xfrm>
            <a:off x="584200" y="287338"/>
            <a:ext cx="6070600" cy="6015037"/>
            <a:chOff x="808" y="169"/>
            <a:chExt cx="3824" cy="3789"/>
          </a:xfrm>
        </p:grpSpPr>
        <p:sp>
          <p:nvSpPr>
            <p:cNvPr id="13440" name="Text Box 128"/>
            <p:cNvSpPr txBox="1">
              <a:spLocks noChangeArrowheads="1"/>
            </p:cNvSpPr>
            <p:nvPr/>
          </p:nvSpPr>
          <p:spPr bwMode="auto">
            <a:xfrm>
              <a:off x="2520" y="16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1" name="Text Box 129"/>
            <p:cNvSpPr txBox="1">
              <a:spLocks noChangeArrowheads="1"/>
            </p:cNvSpPr>
            <p:nvPr/>
          </p:nvSpPr>
          <p:spPr bwMode="auto">
            <a:xfrm>
              <a:off x="2385" y="44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2" name="Text Box 130"/>
            <p:cNvSpPr txBox="1">
              <a:spLocks noChangeArrowheads="1"/>
            </p:cNvSpPr>
            <p:nvPr/>
          </p:nvSpPr>
          <p:spPr bwMode="auto">
            <a:xfrm>
              <a:off x="2253" y="71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3" name="Text Box 131"/>
            <p:cNvSpPr txBox="1">
              <a:spLocks noChangeArrowheads="1"/>
            </p:cNvSpPr>
            <p:nvPr/>
          </p:nvSpPr>
          <p:spPr bwMode="auto">
            <a:xfrm>
              <a:off x="2106" y="98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4" name="Text Box 132"/>
            <p:cNvSpPr txBox="1">
              <a:spLocks noChangeArrowheads="1"/>
            </p:cNvSpPr>
            <p:nvPr/>
          </p:nvSpPr>
          <p:spPr bwMode="auto">
            <a:xfrm>
              <a:off x="1959" y="126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5" name="Text Box 133"/>
            <p:cNvSpPr txBox="1">
              <a:spLocks noChangeArrowheads="1"/>
            </p:cNvSpPr>
            <p:nvPr/>
          </p:nvSpPr>
          <p:spPr bwMode="auto">
            <a:xfrm>
              <a:off x="1834" y="153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6" name="Text Box 134"/>
            <p:cNvSpPr txBox="1">
              <a:spLocks noChangeArrowheads="1"/>
            </p:cNvSpPr>
            <p:nvPr/>
          </p:nvSpPr>
          <p:spPr bwMode="auto">
            <a:xfrm>
              <a:off x="1759" y="180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7" name="Text Box 135"/>
            <p:cNvSpPr txBox="1">
              <a:spLocks noChangeArrowheads="1"/>
            </p:cNvSpPr>
            <p:nvPr/>
          </p:nvSpPr>
          <p:spPr bwMode="auto">
            <a:xfrm>
              <a:off x="1619" y="207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8" name="Text Box 136"/>
            <p:cNvSpPr txBox="1">
              <a:spLocks noChangeArrowheads="1"/>
            </p:cNvSpPr>
            <p:nvPr/>
          </p:nvSpPr>
          <p:spPr bwMode="auto">
            <a:xfrm>
              <a:off x="1479" y="235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49" name="Text Box 137"/>
            <p:cNvSpPr txBox="1">
              <a:spLocks noChangeArrowheads="1"/>
            </p:cNvSpPr>
            <p:nvPr/>
          </p:nvSpPr>
          <p:spPr bwMode="auto">
            <a:xfrm>
              <a:off x="1355" y="262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0" name="Text Box 138"/>
            <p:cNvSpPr txBox="1">
              <a:spLocks noChangeArrowheads="1"/>
            </p:cNvSpPr>
            <p:nvPr/>
          </p:nvSpPr>
          <p:spPr bwMode="auto">
            <a:xfrm>
              <a:off x="1213" y="290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1" name="Text Box 139"/>
            <p:cNvSpPr txBox="1">
              <a:spLocks noChangeArrowheads="1"/>
            </p:cNvSpPr>
            <p:nvPr/>
          </p:nvSpPr>
          <p:spPr bwMode="auto">
            <a:xfrm>
              <a:off x="1076" y="317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2" name="Text Box 140"/>
            <p:cNvSpPr txBox="1">
              <a:spLocks noChangeArrowheads="1"/>
            </p:cNvSpPr>
            <p:nvPr/>
          </p:nvSpPr>
          <p:spPr bwMode="auto">
            <a:xfrm>
              <a:off x="948" y="344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3" name="Text Box 141"/>
            <p:cNvSpPr txBox="1">
              <a:spLocks noChangeArrowheads="1"/>
            </p:cNvSpPr>
            <p:nvPr/>
          </p:nvSpPr>
          <p:spPr bwMode="auto">
            <a:xfrm>
              <a:off x="808" y="371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4" name="Text Box 142"/>
            <p:cNvSpPr txBox="1">
              <a:spLocks noChangeArrowheads="1"/>
            </p:cNvSpPr>
            <p:nvPr/>
          </p:nvSpPr>
          <p:spPr bwMode="auto">
            <a:xfrm>
              <a:off x="2651" y="44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5" name="Text Box 143"/>
            <p:cNvSpPr txBox="1">
              <a:spLocks noChangeArrowheads="1"/>
            </p:cNvSpPr>
            <p:nvPr/>
          </p:nvSpPr>
          <p:spPr bwMode="auto">
            <a:xfrm>
              <a:off x="2788" y="71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6" name="Text Box 144"/>
            <p:cNvSpPr txBox="1">
              <a:spLocks noChangeArrowheads="1"/>
            </p:cNvSpPr>
            <p:nvPr/>
          </p:nvSpPr>
          <p:spPr bwMode="auto">
            <a:xfrm>
              <a:off x="2925" y="98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7" name="Text Box 145"/>
            <p:cNvSpPr txBox="1">
              <a:spLocks noChangeArrowheads="1"/>
            </p:cNvSpPr>
            <p:nvPr/>
          </p:nvSpPr>
          <p:spPr bwMode="auto">
            <a:xfrm>
              <a:off x="3061" y="126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8" name="Text Box 146"/>
            <p:cNvSpPr txBox="1">
              <a:spLocks noChangeArrowheads="1"/>
            </p:cNvSpPr>
            <p:nvPr/>
          </p:nvSpPr>
          <p:spPr bwMode="auto">
            <a:xfrm>
              <a:off x="3197" y="153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59" name="Text Box 147"/>
            <p:cNvSpPr txBox="1">
              <a:spLocks noChangeArrowheads="1"/>
            </p:cNvSpPr>
            <p:nvPr/>
          </p:nvSpPr>
          <p:spPr bwMode="auto">
            <a:xfrm>
              <a:off x="3392" y="18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0" name="Text Box 148"/>
            <p:cNvSpPr txBox="1">
              <a:spLocks noChangeArrowheads="1"/>
            </p:cNvSpPr>
            <p:nvPr/>
          </p:nvSpPr>
          <p:spPr bwMode="auto">
            <a:xfrm>
              <a:off x="3528" y="207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1" name="Text Box 149"/>
            <p:cNvSpPr txBox="1">
              <a:spLocks noChangeArrowheads="1"/>
            </p:cNvSpPr>
            <p:nvPr/>
          </p:nvSpPr>
          <p:spPr bwMode="auto">
            <a:xfrm>
              <a:off x="3664" y="234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2" name="Text Box 150"/>
            <p:cNvSpPr txBox="1">
              <a:spLocks noChangeArrowheads="1"/>
            </p:cNvSpPr>
            <p:nvPr/>
          </p:nvSpPr>
          <p:spPr bwMode="auto">
            <a:xfrm>
              <a:off x="3800" y="261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3" name="Text Box 151"/>
            <p:cNvSpPr txBox="1">
              <a:spLocks noChangeArrowheads="1"/>
            </p:cNvSpPr>
            <p:nvPr/>
          </p:nvSpPr>
          <p:spPr bwMode="auto">
            <a:xfrm>
              <a:off x="3937" y="289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4" name="Text Box 152"/>
            <p:cNvSpPr txBox="1">
              <a:spLocks noChangeArrowheads="1"/>
            </p:cNvSpPr>
            <p:nvPr/>
          </p:nvSpPr>
          <p:spPr bwMode="auto">
            <a:xfrm>
              <a:off x="4068" y="31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5" name="Text Box 153"/>
            <p:cNvSpPr txBox="1">
              <a:spLocks noChangeArrowheads="1"/>
            </p:cNvSpPr>
            <p:nvPr/>
          </p:nvSpPr>
          <p:spPr bwMode="auto">
            <a:xfrm>
              <a:off x="4211" y="34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466" name="Text Box 154"/>
            <p:cNvSpPr txBox="1">
              <a:spLocks noChangeArrowheads="1"/>
            </p:cNvSpPr>
            <p:nvPr/>
          </p:nvSpPr>
          <p:spPr bwMode="auto">
            <a:xfrm>
              <a:off x="4356" y="37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grpSp>
      <p:sp>
        <p:nvSpPr>
          <p:cNvPr id="13467" name="Text Box 155"/>
          <p:cNvSpPr txBox="1">
            <a:spLocks noChangeArrowheads="1"/>
          </p:cNvSpPr>
          <p:nvPr/>
        </p:nvSpPr>
        <p:spPr bwMode="auto">
          <a:xfrm>
            <a:off x="3295650" y="11525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0000FF"/>
                </a:solidFill>
              </a:rPr>
              <a:t>2</a:t>
            </a:r>
          </a:p>
        </p:txBody>
      </p:sp>
      <p:sp>
        <p:nvSpPr>
          <p:cNvPr id="13468" name="Text Box 156"/>
          <p:cNvSpPr txBox="1">
            <a:spLocks noChangeArrowheads="1"/>
          </p:cNvSpPr>
          <p:nvPr/>
        </p:nvSpPr>
        <p:spPr bwMode="auto">
          <a:xfrm>
            <a:off x="3076575" y="15859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0000FF"/>
                </a:solidFill>
              </a:rPr>
              <a:t>3</a:t>
            </a:r>
          </a:p>
        </p:txBody>
      </p:sp>
      <p:sp>
        <p:nvSpPr>
          <p:cNvPr id="13469" name="Text Box 157"/>
          <p:cNvSpPr txBox="1">
            <a:spLocks noChangeArrowheads="1"/>
          </p:cNvSpPr>
          <p:nvPr/>
        </p:nvSpPr>
        <p:spPr bwMode="auto">
          <a:xfrm>
            <a:off x="3506788" y="15859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0000FF"/>
                </a:solidFill>
              </a:rPr>
              <a:t>3</a:t>
            </a:r>
          </a:p>
        </p:txBody>
      </p:sp>
      <p:sp>
        <p:nvSpPr>
          <p:cNvPr id="13470" name="Text Box 158"/>
          <p:cNvSpPr txBox="1">
            <a:spLocks noChangeArrowheads="1"/>
          </p:cNvSpPr>
          <p:nvPr/>
        </p:nvSpPr>
        <p:spPr bwMode="auto">
          <a:xfrm>
            <a:off x="2878138" y="20193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0000FF"/>
                </a:solidFill>
              </a:rPr>
              <a:t>4</a:t>
            </a:r>
          </a:p>
        </p:txBody>
      </p:sp>
      <p:sp>
        <p:nvSpPr>
          <p:cNvPr id="13471" name="Text Box 159"/>
          <p:cNvSpPr txBox="1">
            <a:spLocks noChangeArrowheads="1"/>
          </p:cNvSpPr>
          <p:nvPr/>
        </p:nvSpPr>
        <p:spPr bwMode="auto">
          <a:xfrm>
            <a:off x="3300413" y="20193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0000FF"/>
                </a:solidFill>
              </a:rPr>
              <a:t>6</a:t>
            </a:r>
          </a:p>
        </p:txBody>
      </p:sp>
      <p:sp>
        <p:nvSpPr>
          <p:cNvPr id="13472" name="Text Box 160"/>
          <p:cNvSpPr txBox="1">
            <a:spLocks noChangeArrowheads="1"/>
          </p:cNvSpPr>
          <p:nvPr/>
        </p:nvSpPr>
        <p:spPr bwMode="auto">
          <a:xfrm>
            <a:off x="3738563" y="20193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0000FF"/>
                </a:solidFill>
              </a:rPr>
              <a:t>4</a:t>
            </a:r>
          </a:p>
        </p:txBody>
      </p:sp>
      <p:grpSp>
        <p:nvGrpSpPr>
          <p:cNvPr id="13558" name="Group 246"/>
          <p:cNvGrpSpPr>
            <a:grpSpLocks/>
          </p:cNvGrpSpPr>
          <p:nvPr/>
        </p:nvGrpSpPr>
        <p:grpSpPr bwMode="auto">
          <a:xfrm>
            <a:off x="2665413" y="2454275"/>
            <a:ext cx="1720850" cy="366713"/>
            <a:chOff x="2119" y="1534"/>
            <a:chExt cx="1084" cy="231"/>
          </a:xfrm>
        </p:grpSpPr>
        <p:sp>
          <p:nvSpPr>
            <p:cNvPr id="13473" name="Text Box 161"/>
            <p:cNvSpPr txBox="1">
              <a:spLocks noChangeArrowheads="1"/>
            </p:cNvSpPr>
            <p:nvPr/>
          </p:nvSpPr>
          <p:spPr bwMode="auto">
            <a:xfrm>
              <a:off x="2927" y="153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13474" name="Text Box 162"/>
            <p:cNvSpPr txBox="1">
              <a:spLocks noChangeArrowheads="1"/>
            </p:cNvSpPr>
            <p:nvPr/>
          </p:nvSpPr>
          <p:spPr bwMode="auto">
            <a:xfrm>
              <a:off x="2119" y="153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13475" name="Text Box 163"/>
            <p:cNvSpPr txBox="1">
              <a:spLocks noChangeArrowheads="1"/>
            </p:cNvSpPr>
            <p:nvPr/>
          </p:nvSpPr>
          <p:spPr bwMode="auto">
            <a:xfrm>
              <a:off x="2385" y="153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13476" name="Text Box 164"/>
            <p:cNvSpPr txBox="1">
              <a:spLocks noChangeArrowheads="1"/>
            </p:cNvSpPr>
            <p:nvPr/>
          </p:nvSpPr>
          <p:spPr bwMode="auto">
            <a:xfrm>
              <a:off x="2661" y="153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grpSp>
      <p:grpSp>
        <p:nvGrpSpPr>
          <p:cNvPr id="13559" name="Group 247"/>
          <p:cNvGrpSpPr>
            <a:grpSpLocks/>
          </p:cNvGrpSpPr>
          <p:nvPr/>
        </p:nvGrpSpPr>
        <p:grpSpPr bwMode="auto">
          <a:xfrm>
            <a:off x="2532063" y="2889250"/>
            <a:ext cx="2149475" cy="366713"/>
            <a:chOff x="2035" y="1808"/>
            <a:chExt cx="1354" cy="231"/>
          </a:xfrm>
        </p:grpSpPr>
        <p:sp>
          <p:nvSpPr>
            <p:cNvPr id="13477" name="Text Box 165"/>
            <p:cNvSpPr txBox="1">
              <a:spLocks noChangeArrowheads="1"/>
            </p:cNvSpPr>
            <p:nvPr/>
          </p:nvSpPr>
          <p:spPr bwMode="auto">
            <a:xfrm>
              <a:off x="3113" y="18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13478" name="Text Box 166"/>
            <p:cNvSpPr txBox="1">
              <a:spLocks noChangeArrowheads="1"/>
            </p:cNvSpPr>
            <p:nvPr/>
          </p:nvSpPr>
          <p:spPr bwMode="auto">
            <a:xfrm>
              <a:off x="2843" y="18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13479" name="Text Box 167"/>
            <p:cNvSpPr txBox="1">
              <a:spLocks noChangeArrowheads="1"/>
            </p:cNvSpPr>
            <p:nvPr/>
          </p:nvSpPr>
          <p:spPr bwMode="auto">
            <a:xfrm>
              <a:off x="2035" y="18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13480" name="Text Box 168"/>
            <p:cNvSpPr txBox="1">
              <a:spLocks noChangeArrowheads="1"/>
            </p:cNvSpPr>
            <p:nvPr/>
          </p:nvSpPr>
          <p:spPr bwMode="auto">
            <a:xfrm>
              <a:off x="2301" y="18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13481" name="Text Box 169"/>
            <p:cNvSpPr txBox="1">
              <a:spLocks noChangeArrowheads="1"/>
            </p:cNvSpPr>
            <p:nvPr/>
          </p:nvSpPr>
          <p:spPr bwMode="auto">
            <a:xfrm>
              <a:off x="2577" y="18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a:t>
              </a:r>
            </a:p>
          </p:txBody>
        </p:sp>
      </p:grpSp>
      <p:grpSp>
        <p:nvGrpSpPr>
          <p:cNvPr id="13560" name="Group 248"/>
          <p:cNvGrpSpPr>
            <a:grpSpLocks/>
          </p:cNvGrpSpPr>
          <p:nvPr/>
        </p:nvGrpSpPr>
        <p:grpSpPr bwMode="auto">
          <a:xfrm>
            <a:off x="2297113" y="3317875"/>
            <a:ext cx="2587625" cy="369888"/>
            <a:chOff x="1887" y="2078"/>
            <a:chExt cx="1630" cy="233"/>
          </a:xfrm>
        </p:grpSpPr>
        <p:sp>
          <p:nvSpPr>
            <p:cNvPr id="13482" name="Text Box 170"/>
            <p:cNvSpPr txBox="1">
              <a:spLocks noChangeArrowheads="1"/>
            </p:cNvSpPr>
            <p:nvPr/>
          </p:nvSpPr>
          <p:spPr bwMode="auto">
            <a:xfrm>
              <a:off x="1887" y="207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13484" name="Text Box 172"/>
            <p:cNvSpPr txBox="1">
              <a:spLocks noChangeArrowheads="1"/>
            </p:cNvSpPr>
            <p:nvPr/>
          </p:nvSpPr>
          <p:spPr bwMode="auto">
            <a:xfrm>
              <a:off x="3241" y="208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13485" name="Text Box 173"/>
            <p:cNvSpPr txBox="1">
              <a:spLocks noChangeArrowheads="1"/>
            </p:cNvSpPr>
            <p:nvPr/>
          </p:nvSpPr>
          <p:spPr bwMode="auto">
            <a:xfrm>
              <a:off x="2971" y="208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13486" name="Text Box 174"/>
            <p:cNvSpPr txBox="1">
              <a:spLocks noChangeArrowheads="1"/>
            </p:cNvSpPr>
            <p:nvPr/>
          </p:nvSpPr>
          <p:spPr bwMode="auto">
            <a:xfrm>
              <a:off x="2163" y="208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13487" name="Text Box 175"/>
            <p:cNvSpPr txBox="1">
              <a:spLocks noChangeArrowheads="1"/>
            </p:cNvSpPr>
            <p:nvPr/>
          </p:nvSpPr>
          <p:spPr bwMode="auto">
            <a:xfrm>
              <a:off x="2429" y="208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13488" name="Text Box 176"/>
            <p:cNvSpPr txBox="1">
              <a:spLocks noChangeArrowheads="1"/>
            </p:cNvSpPr>
            <p:nvPr/>
          </p:nvSpPr>
          <p:spPr bwMode="auto">
            <a:xfrm>
              <a:off x="2705" y="208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grpSp>
      <p:grpSp>
        <p:nvGrpSpPr>
          <p:cNvPr id="13561" name="Group 249"/>
          <p:cNvGrpSpPr>
            <a:grpSpLocks/>
          </p:cNvGrpSpPr>
          <p:nvPr/>
        </p:nvGrpSpPr>
        <p:grpSpPr bwMode="auto">
          <a:xfrm>
            <a:off x="2084388" y="3751263"/>
            <a:ext cx="3043237" cy="369887"/>
            <a:chOff x="1753" y="2351"/>
            <a:chExt cx="1917" cy="233"/>
          </a:xfrm>
        </p:grpSpPr>
        <p:sp>
          <p:nvSpPr>
            <p:cNvPr id="13489" name="Text Box 177"/>
            <p:cNvSpPr txBox="1">
              <a:spLocks noChangeArrowheads="1"/>
            </p:cNvSpPr>
            <p:nvPr/>
          </p:nvSpPr>
          <p:spPr bwMode="auto">
            <a:xfrm>
              <a:off x="3394" y="235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13490" name="Text Box 178"/>
            <p:cNvSpPr txBox="1">
              <a:spLocks noChangeArrowheads="1"/>
            </p:cNvSpPr>
            <p:nvPr/>
          </p:nvSpPr>
          <p:spPr bwMode="auto">
            <a:xfrm>
              <a:off x="1753" y="235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13491" name="Text Box 179"/>
            <p:cNvSpPr txBox="1">
              <a:spLocks noChangeArrowheads="1"/>
            </p:cNvSpPr>
            <p:nvPr/>
          </p:nvSpPr>
          <p:spPr bwMode="auto">
            <a:xfrm>
              <a:off x="3107" y="235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13492" name="Text Box 180"/>
            <p:cNvSpPr txBox="1">
              <a:spLocks noChangeArrowheads="1"/>
            </p:cNvSpPr>
            <p:nvPr/>
          </p:nvSpPr>
          <p:spPr bwMode="auto">
            <a:xfrm>
              <a:off x="2837" y="235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13493" name="Text Box 181"/>
            <p:cNvSpPr txBox="1">
              <a:spLocks noChangeArrowheads="1"/>
            </p:cNvSpPr>
            <p:nvPr/>
          </p:nvSpPr>
          <p:spPr bwMode="auto">
            <a:xfrm>
              <a:off x="2029" y="235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13494" name="Text Box 182"/>
            <p:cNvSpPr txBox="1">
              <a:spLocks noChangeArrowheads="1"/>
            </p:cNvSpPr>
            <p:nvPr/>
          </p:nvSpPr>
          <p:spPr bwMode="auto">
            <a:xfrm>
              <a:off x="2295" y="235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13495" name="Text Box 183"/>
            <p:cNvSpPr txBox="1">
              <a:spLocks noChangeArrowheads="1"/>
            </p:cNvSpPr>
            <p:nvPr/>
          </p:nvSpPr>
          <p:spPr bwMode="auto">
            <a:xfrm>
              <a:off x="2571" y="235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70</a:t>
              </a:r>
            </a:p>
          </p:txBody>
        </p:sp>
      </p:grpSp>
      <p:grpSp>
        <p:nvGrpSpPr>
          <p:cNvPr id="13562" name="Group 250"/>
          <p:cNvGrpSpPr>
            <a:grpSpLocks/>
          </p:cNvGrpSpPr>
          <p:nvPr/>
        </p:nvGrpSpPr>
        <p:grpSpPr bwMode="auto">
          <a:xfrm>
            <a:off x="1881188" y="4186238"/>
            <a:ext cx="3465512" cy="379412"/>
            <a:chOff x="1625" y="2625"/>
            <a:chExt cx="2183" cy="239"/>
          </a:xfrm>
        </p:grpSpPr>
        <p:sp>
          <p:nvSpPr>
            <p:cNvPr id="13497" name="Text Box 185"/>
            <p:cNvSpPr txBox="1">
              <a:spLocks noChangeArrowheads="1"/>
            </p:cNvSpPr>
            <p:nvPr/>
          </p:nvSpPr>
          <p:spPr bwMode="auto">
            <a:xfrm>
              <a:off x="1625" y="262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13500" name="Text Box 188"/>
            <p:cNvSpPr txBox="1">
              <a:spLocks noChangeArrowheads="1"/>
            </p:cNvSpPr>
            <p:nvPr/>
          </p:nvSpPr>
          <p:spPr bwMode="auto">
            <a:xfrm>
              <a:off x="1901" y="26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13501" name="Text Box 189"/>
            <p:cNvSpPr txBox="1">
              <a:spLocks noChangeArrowheads="1"/>
            </p:cNvSpPr>
            <p:nvPr/>
          </p:nvSpPr>
          <p:spPr bwMode="auto">
            <a:xfrm>
              <a:off x="2167" y="26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13502" name="Text Box 190"/>
            <p:cNvSpPr txBox="1">
              <a:spLocks noChangeArrowheads="1"/>
            </p:cNvSpPr>
            <p:nvPr/>
          </p:nvSpPr>
          <p:spPr bwMode="auto">
            <a:xfrm>
              <a:off x="2353" y="26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13503" name="Text Box 191"/>
            <p:cNvSpPr txBox="1">
              <a:spLocks noChangeArrowheads="1"/>
            </p:cNvSpPr>
            <p:nvPr/>
          </p:nvSpPr>
          <p:spPr bwMode="auto">
            <a:xfrm>
              <a:off x="2631" y="26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13504" name="Text Box 192"/>
            <p:cNvSpPr txBox="1">
              <a:spLocks noChangeArrowheads="1"/>
            </p:cNvSpPr>
            <p:nvPr/>
          </p:nvSpPr>
          <p:spPr bwMode="auto">
            <a:xfrm>
              <a:off x="2988" y="263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13505" name="Text Box 193"/>
            <p:cNvSpPr txBox="1">
              <a:spLocks noChangeArrowheads="1"/>
            </p:cNvSpPr>
            <p:nvPr/>
          </p:nvSpPr>
          <p:spPr bwMode="auto">
            <a:xfrm>
              <a:off x="3263" y="262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13506" name="Text Box 194"/>
            <p:cNvSpPr txBox="1">
              <a:spLocks noChangeArrowheads="1"/>
            </p:cNvSpPr>
            <p:nvPr/>
          </p:nvSpPr>
          <p:spPr bwMode="auto">
            <a:xfrm>
              <a:off x="3532" y="26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grpSp>
      <p:grpSp>
        <p:nvGrpSpPr>
          <p:cNvPr id="13563" name="Group 251"/>
          <p:cNvGrpSpPr>
            <a:grpSpLocks/>
          </p:cNvGrpSpPr>
          <p:nvPr/>
        </p:nvGrpSpPr>
        <p:grpSpPr bwMode="auto">
          <a:xfrm>
            <a:off x="1660525" y="4632325"/>
            <a:ext cx="3897313" cy="374650"/>
            <a:chOff x="1486" y="2906"/>
            <a:chExt cx="2455" cy="236"/>
          </a:xfrm>
        </p:grpSpPr>
        <p:sp>
          <p:nvSpPr>
            <p:cNvPr id="13507" name="Text Box 195"/>
            <p:cNvSpPr txBox="1">
              <a:spLocks noChangeArrowheads="1"/>
            </p:cNvSpPr>
            <p:nvPr/>
          </p:nvSpPr>
          <p:spPr bwMode="auto">
            <a:xfrm>
              <a:off x="1486" y="290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13508" name="Text Box 196"/>
            <p:cNvSpPr txBox="1">
              <a:spLocks noChangeArrowheads="1"/>
            </p:cNvSpPr>
            <p:nvPr/>
          </p:nvSpPr>
          <p:spPr bwMode="auto">
            <a:xfrm>
              <a:off x="1762" y="29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13510" name="Text Box 198"/>
            <p:cNvSpPr txBox="1">
              <a:spLocks noChangeArrowheads="1"/>
            </p:cNvSpPr>
            <p:nvPr/>
          </p:nvSpPr>
          <p:spPr bwMode="auto">
            <a:xfrm>
              <a:off x="2220" y="290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13511" name="Text Box 199"/>
            <p:cNvSpPr txBox="1">
              <a:spLocks noChangeArrowheads="1"/>
            </p:cNvSpPr>
            <p:nvPr/>
          </p:nvSpPr>
          <p:spPr bwMode="auto">
            <a:xfrm>
              <a:off x="2500" y="291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p>
          </p:txBody>
        </p:sp>
        <p:sp>
          <p:nvSpPr>
            <p:cNvPr id="13512" name="Text Box 200"/>
            <p:cNvSpPr txBox="1">
              <a:spLocks noChangeArrowheads="1"/>
            </p:cNvSpPr>
            <p:nvPr/>
          </p:nvSpPr>
          <p:spPr bwMode="auto">
            <a:xfrm>
              <a:off x="2804" y="2910"/>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13513" name="Text Box 201"/>
            <p:cNvSpPr txBox="1">
              <a:spLocks noChangeArrowheads="1"/>
            </p:cNvSpPr>
            <p:nvPr/>
          </p:nvSpPr>
          <p:spPr bwMode="auto">
            <a:xfrm>
              <a:off x="3064" y="2906"/>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13514" name="Text Box 202"/>
            <p:cNvSpPr txBox="1">
              <a:spLocks noChangeArrowheads="1"/>
            </p:cNvSpPr>
            <p:nvPr/>
          </p:nvSpPr>
          <p:spPr bwMode="auto">
            <a:xfrm>
              <a:off x="3393" y="290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13515" name="Text Box 203"/>
            <p:cNvSpPr txBox="1">
              <a:spLocks noChangeArrowheads="1"/>
            </p:cNvSpPr>
            <p:nvPr/>
          </p:nvSpPr>
          <p:spPr bwMode="auto">
            <a:xfrm>
              <a:off x="1949" y="291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13516" name="Text Box 204"/>
            <p:cNvSpPr txBox="1">
              <a:spLocks noChangeArrowheads="1"/>
            </p:cNvSpPr>
            <p:nvPr/>
          </p:nvSpPr>
          <p:spPr bwMode="auto">
            <a:xfrm>
              <a:off x="3665" y="291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grpSp>
      <p:grpSp>
        <p:nvGrpSpPr>
          <p:cNvPr id="13564" name="Group 252"/>
          <p:cNvGrpSpPr>
            <a:grpSpLocks/>
          </p:cNvGrpSpPr>
          <p:nvPr/>
        </p:nvGrpSpPr>
        <p:grpSpPr bwMode="auto">
          <a:xfrm>
            <a:off x="1430338" y="5060950"/>
            <a:ext cx="4357687" cy="373063"/>
            <a:chOff x="1341" y="3176"/>
            <a:chExt cx="2745" cy="235"/>
          </a:xfrm>
        </p:grpSpPr>
        <p:sp>
          <p:nvSpPr>
            <p:cNvPr id="13518" name="Text Box 206"/>
            <p:cNvSpPr txBox="1">
              <a:spLocks noChangeArrowheads="1"/>
            </p:cNvSpPr>
            <p:nvPr/>
          </p:nvSpPr>
          <p:spPr bwMode="auto">
            <a:xfrm>
              <a:off x="1341" y="317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13519" name="Text Box 207"/>
            <p:cNvSpPr txBox="1">
              <a:spLocks noChangeArrowheads="1"/>
            </p:cNvSpPr>
            <p:nvPr/>
          </p:nvSpPr>
          <p:spPr bwMode="auto">
            <a:xfrm>
              <a:off x="1617" y="317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13520" name="Text Box 208"/>
            <p:cNvSpPr txBox="1">
              <a:spLocks noChangeArrowheads="1"/>
            </p:cNvSpPr>
            <p:nvPr/>
          </p:nvSpPr>
          <p:spPr bwMode="auto">
            <a:xfrm>
              <a:off x="2089" y="317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13521" name="Text Box 209"/>
            <p:cNvSpPr txBox="1">
              <a:spLocks noChangeArrowheads="1"/>
            </p:cNvSpPr>
            <p:nvPr/>
          </p:nvSpPr>
          <p:spPr bwMode="auto">
            <a:xfrm>
              <a:off x="2366" y="3177"/>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13522" name="Text Box 210"/>
            <p:cNvSpPr txBox="1">
              <a:spLocks noChangeArrowheads="1"/>
            </p:cNvSpPr>
            <p:nvPr/>
          </p:nvSpPr>
          <p:spPr bwMode="auto">
            <a:xfrm>
              <a:off x="2659" y="3179"/>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13523" name="Text Box 211"/>
            <p:cNvSpPr txBox="1">
              <a:spLocks noChangeArrowheads="1"/>
            </p:cNvSpPr>
            <p:nvPr/>
          </p:nvSpPr>
          <p:spPr bwMode="auto">
            <a:xfrm>
              <a:off x="2930" y="3177"/>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13524" name="Text Box 212"/>
            <p:cNvSpPr txBox="1">
              <a:spLocks noChangeArrowheads="1"/>
            </p:cNvSpPr>
            <p:nvPr/>
          </p:nvSpPr>
          <p:spPr bwMode="auto">
            <a:xfrm>
              <a:off x="3207" y="3176"/>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13525" name="Text Box 213"/>
            <p:cNvSpPr txBox="1">
              <a:spLocks noChangeArrowheads="1"/>
            </p:cNvSpPr>
            <p:nvPr/>
          </p:nvSpPr>
          <p:spPr bwMode="auto">
            <a:xfrm>
              <a:off x="1809" y="3178"/>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13526" name="Text Box 214"/>
            <p:cNvSpPr txBox="1">
              <a:spLocks noChangeArrowheads="1"/>
            </p:cNvSpPr>
            <p:nvPr/>
          </p:nvSpPr>
          <p:spPr bwMode="auto">
            <a:xfrm>
              <a:off x="3523" y="3177"/>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13527" name="Text Box 215"/>
            <p:cNvSpPr txBox="1">
              <a:spLocks noChangeArrowheads="1"/>
            </p:cNvSpPr>
            <p:nvPr/>
          </p:nvSpPr>
          <p:spPr bwMode="auto">
            <a:xfrm>
              <a:off x="3784" y="3180"/>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grpSp>
      <p:grpSp>
        <p:nvGrpSpPr>
          <p:cNvPr id="13565" name="Group 253"/>
          <p:cNvGrpSpPr>
            <a:grpSpLocks/>
          </p:cNvGrpSpPr>
          <p:nvPr/>
        </p:nvGrpSpPr>
        <p:grpSpPr bwMode="auto">
          <a:xfrm>
            <a:off x="1238250" y="5494338"/>
            <a:ext cx="4756150" cy="381000"/>
            <a:chOff x="1220" y="3449"/>
            <a:chExt cx="2996" cy="240"/>
          </a:xfrm>
        </p:grpSpPr>
        <p:sp>
          <p:nvSpPr>
            <p:cNvPr id="13528" name="Text Box 216"/>
            <p:cNvSpPr txBox="1">
              <a:spLocks noChangeArrowheads="1"/>
            </p:cNvSpPr>
            <p:nvPr/>
          </p:nvSpPr>
          <p:spPr bwMode="auto">
            <a:xfrm>
              <a:off x="1220" y="345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13529" name="Text Box 217"/>
            <p:cNvSpPr txBox="1">
              <a:spLocks noChangeArrowheads="1"/>
            </p:cNvSpPr>
            <p:nvPr/>
          </p:nvSpPr>
          <p:spPr bwMode="auto">
            <a:xfrm>
              <a:off x="1496" y="34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13530" name="Text Box 218"/>
            <p:cNvSpPr txBox="1">
              <a:spLocks noChangeArrowheads="1"/>
            </p:cNvSpPr>
            <p:nvPr/>
          </p:nvSpPr>
          <p:spPr bwMode="auto">
            <a:xfrm>
              <a:off x="1966" y="345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13531" name="Text Box 219"/>
            <p:cNvSpPr txBox="1">
              <a:spLocks noChangeArrowheads="1"/>
            </p:cNvSpPr>
            <p:nvPr/>
          </p:nvSpPr>
          <p:spPr bwMode="auto">
            <a:xfrm>
              <a:off x="2232" y="3455"/>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13532" name="Text Box 220"/>
            <p:cNvSpPr txBox="1">
              <a:spLocks noChangeArrowheads="1"/>
            </p:cNvSpPr>
            <p:nvPr/>
          </p:nvSpPr>
          <p:spPr bwMode="auto">
            <a:xfrm>
              <a:off x="2532" y="3455"/>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924</a:t>
              </a:r>
            </a:p>
          </p:txBody>
        </p:sp>
        <p:sp>
          <p:nvSpPr>
            <p:cNvPr id="13533" name="Text Box 221"/>
            <p:cNvSpPr txBox="1">
              <a:spLocks noChangeArrowheads="1"/>
            </p:cNvSpPr>
            <p:nvPr/>
          </p:nvSpPr>
          <p:spPr bwMode="auto">
            <a:xfrm>
              <a:off x="2797" y="3454"/>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13534" name="Text Box 222"/>
            <p:cNvSpPr txBox="1">
              <a:spLocks noChangeArrowheads="1"/>
            </p:cNvSpPr>
            <p:nvPr/>
          </p:nvSpPr>
          <p:spPr bwMode="auto">
            <a:xfrm>
              <a:off x="3080" y="3457"/>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13535" name="Text Box 223"/>
            <p:cNvSpPr txBox="1">
              <a:spLocks noChangeArrowheads="1"/>
            </p:cNvSpPr>
            <p:nvPr/>
          </p:nvSpPr>
          <p:spPr bwMode="auto">
            <a:xfrm>
              <a:off x="1683" y="3458"/>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13536" name="Text Box 224"/>
            <p:cNvSpPr txBox="1">
              <a:spLocks noChangeArrowheads="1"/>
            </p:cNvSpPr>
            <p:nvPr/>
          </p:nvSpPr>
          <p:spPr bwMode="auto">
            <a:xfrm>
              <a:off x="3319" y="3452"/>
              <a:ext cx="4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13537" name="Text Box 225"/>
            <p:cNvSpPr txBox="1">
              <a:spLocks noChangeArrowheads="1"/>
            </p:cNvSpPr>
            <p:nvPr/>
          </p:nvSpPr>
          <p:spPr bwMode="auto">
            <a:xfrm>
              <a:off x="3663" y="3449"/>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13538" name="Text Box 226"/>
            <p:cNvSpPr txBox="1">
              <a:spLocks noChangeArrowheads="1"/>
            </p:cNvSpPr>
            <p:nvPr/>
          </p:nvSpPr>
          <p:spPr bwMode="auto">
            <a:xfrm>
              <a:off x="3914" y="3451"/>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grpSp>
      <p:grpSp>
        <p:nvGrpSpPr>
          <p:cNvPr id="13566" name="Group 254"/>
          <p:cNvGrpSpPr>
            <a:grpSpLocks/>
          </p:cNvGrpSpPr>
          <p:nvPr/>
        </p:nvGrpSpPr>
        <p:grpSpPr bwMode="auto">
          <a:xfrm>
            <a:off x="1001713" y="5924550"/>
            <a:ext cx="5224462" cy="392113"/>
            <a:chOff x="1071" y="3720"/>
            <a:chExt cx="3291" cy="247"/>
          </a:xfrm>
        </p:grpSpPr>
        <p:sp>
          <p:nvSpPr>
            <p:cNvPr id="13439" name="Text Box 127"/>
            <p:cNvSpPr txBox="1">
              <a:spLocks noChangeArrowheads="1"/>
            </p:cNvSpPr>
            <p:nvPr/>
          </p:nvSpPr>
          <p:spPr bwMode="auto">
            <a:xfrm>
              <a:off x="2385" y="3750"/>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13539" name="Text Box 227"/>
            <p:cNvSpPr txBox="1">
              <a:spLocks noChangeArrowheads="1"/>
            </p:cNvSpPr>
            <p:nvPr/>
          </p:nvSpPr>
          <p:spPr bwMode="auto">
            <a:xfrm>
              <a:off x="1071" y="372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
          <p:nvSpPr>
            <p:cNvPr id="13540" name="Text Box 228"/>
            <p:cNvSpPr txBox="1">
              <a:spLocks noChangeArrowheads="1"/>
            </p:cNvSpPr>
            <p:nvPr/>
          </p:nvSpPr>
          <p:spPr bwMode="auto">
            <a:xfrm>
              <a:off x="1344" y="372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13542" name="Text Box 230"/>
            <p:cNvSpPr txBox="1">
              <a:spLocks noChangeArrowheads="1"/>
            </p:cNvSpPr>
            <p:nvPr/>
          </p:nvSpPr>
          <p:spPr bwMode="auto">
            <a:xfrm>
              <a:off x="1550" y="372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13543" name="Text Box 231"/>
            <p:cNvSpPr txBox="1">
              <a:spLocks noChangeArrowheads="1"/>
            </p:cNvSpPr>
            <p:nvPr/>
          </p:nvSpPr>
          <p:spPr bwMode="auto">
            <a:xfrm>
              <a:off x="1816" y="3720"/>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13544" name="Text Box 232"/>
            <p:cNvSpPr txBox="1">
              <a:spLocks noChangeArrowheads="1"/>
            </p:cNvSpPr>
            <p:nvPr/>
          </p:nvSpPr>
          <p:spPr bwMode="auto">
            <a:xfrm>
              <a:off x="2120" y="3749"/>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13545" name="Text Box 233"/>
            <p:cNvSpPr txBox="1">
              <a:spLocks noChangeArrowheads="1"/>
            </p:cNvSpPr>
            <p:nvPr/>
          </p:nvSpPr>
          <p:spPr bwMode="auto">
            <a:xfrm>
              <a:off x="2657" y="3752"/>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13546" name="Text Box 234"/>
            <p:cNvSpPr txBox="1">
              <a:spLocks noChangeArrowheads="1"/>
            </p:cNvSpPr>
            <p:nvPr/>
          </p:nvSpPr>
          <p:spPr bwMode="auto">
            <a:xfrm>
              <a:off x="2932" y="3751"/>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13547" name="Text Box 235"/>
            <p:cNvSpPr txBox="1">
              <a:spLocks noChangeArrowheads="1"/>
            </p:cNvSpPr>
            <p:nvPr/>
          </p:nvSpPr>
          <p:spPr bwMode="auto">
            <a:xfrm>
              <a:off x="3183" y="37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13548" name="Text Box 236"/>
            <p:cNvSpPr txBox="1">
              <a:spLocks noChangeArrowheads="1"/>
            </p:cNvSpPr>
            <p:nvPr/>
          </p:nvSpPr>
          <p:spPr bwMode="auto">
            <a:xfrm>
              <a:off x="3462" y="3730"/>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13549" name="Text Box 237"/>
            <p:cNvSpPr txBox="1">
              <a:spLocks noChangeArrowheads="1"/>
            </p:cNvSpPr>
            <p:nvPr/>
          </p:nvSpPr>
          <p:spPr bwMode="auto">
            <a:xfrm>
              <a:off x="3788" y="3736"/>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13550" name="Text Box 238"/>
            <p:cNvSpPr txBox="1">
              <a:spLocks noChangeArrowheads="1"/>
            </p:cNvSpPr>
            <p:nvPr/>
          </p:nvSpPr>
          <p:spPr bwMode="auto">
            <a:xfrm>
              <a:off x="4060" y="3732"/>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grpSp>
      <p:sp>
        <p:nvSpPr>
          <p:cNvPr id="13567" name="Text Box 255"/>
          <p:cNvSpPr txBox="1">
            <a:spLocks noChangeArrowheads="1"/>
          </p:cNvSpPr>
          <p:nvPr/>
        </p:nvSpPr>
        <p:spPr bwMode="auto">
          <a:xfrm>
            <a:off x="152400" y="187325"/>
            <a:ext cx="2057400" cy="831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t>Pascal’s Triangle</a:t>
            </a:r>
          </a:p>
        </p:txBody>
      </p:sp>
      <p:sp>
        <p:nvSpPr>
          <p:cNvPr id="13570" name="Text Box 258"/>
          <p:cNvSpPr txBox="1">
            <a:spLocks noChangeArrowheads="1"/>
          </p:cNvSpPr>
          <p:nvPr/>
        </p:nvSpPr>
        <p:spPr bwMode="auto">
          <a:xfrm>
            <a:off x="4302125" y="1152525"/>
            <a:ext cx="406400" cy="3683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13571" name="Text Box 259"/>
          <p:cNvSpPr txBox="1">
            <a:spLocks noChangeArrowheads="1"/>
          </p:cNvSpPr>
          <p:nvPr/>
        </p:nvSpPr>
        <p:spPr bwMode="auto">
          <a:xfrm>
            <a:off x="4583113" y="1604963"/>
            <a:ext cx="406400" cy="3683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13572" name="Text Box 260"/>
          <p:cNvSpPr txBox="1">
            <a:spLocks noChangeArrowheads="1"/>
          </p:cNvSpPr>
          <p:nvPr/>
        </p:nvSpPr>
        <p:spPr bwMode="auto">
          <a:xfrm>
            <a:off x="4800600" y="2025650"/>
            <a:ext cx="488950"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a:t>
            </a:r>
          </a:p>
        </p:txBody>
      </p:sp>
      <p:sp>
        <p:nvSpPr>
          <p:cNvPr id="13573" name="Text Box 261"/>
          <p:cNvSpPr txBox="1">
            <a:spLocks noChangeArrowheads="1"/>
          </p:cNvSpPr>
          <p:nvPr/>
        </p:nvSpPr>
        <p:spPr bwMode="auto">
          <a:xfrm>
            <a:off x="5100638" y="2478088"/>
            <a:ext cx="488950" cy="366712"/>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32</a:t>
            </a:r>
          </a:p>
        </p:txBody>
      </p:sp>
      <p:sp>
        <p:nvSpPr>
          <p:cNvPr id="13574" name="Text Box 262"/>
          <p:cNvSpPr txBox="1">
            <a:spLocks noChangeArrowheads="1"/>
          </p:cNvSpPr>
          <p:nvPr/>
        </p:nvSpPr>
        <p:spPr bwMode="auto">
          <a:xfrm>
            <a:off x="5324475" y="2898775"/>
            <a:ext cx="488950"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64</a:t>
            </a:r>
          </a:p>
        </p:txBody>
      </p:sp>
      <p:sp>
        <p:nvSpPr>
          <p:cNvPr id="13575" name="Text Box 263"/>
          <p:cNvSpPr txBox="1">
            <a:spLocks noChangeArrowheads="1"/>
          </p:cNvSpPr>
          <p:nvPr/>
        </p:nvSpPr>
        <p:spPr bwMode="auto">
          <a:xfrm>
            <a:off x="5554663" y="3319463"/>
            <a:ext cx="584200" cy="366712"/>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128</a:t>
            </a:r>
          </a:p>
        </p:txBody>
      </p:sp>
      <p:sp>
        <p:nvSpPr>
          <p:cNvPr id="13576" name="Text Box 264"/>
          <p:cNvSpPr txBox="1">
            <a:spLocks noChangeArrowheads="1"/>
          </p:cNvSpPr>
          <p:nvPr/>
        </p:nvSpPr>
        <p:spPr bwMode="auto">
          <a:xfrm>
            <a:off x="5738813" y="3756025"/>
            <a:ext cx="584200"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256</a:t>
            </a:r>
          </a:p>
        </p:txBody>
      </p:sp>
      <p:sp>
        <p:nvSpPr>
          <p:cNvPr id="13577" name="Text Box 265"/>
          <p:cNvSpPr txBox="1">
            <a:spLocks noChangeArrowheads="1"/>
          </p:cNvSpPr>
          <p:nvPr/>
        </p:nvSpPr>
        <p:spPr bwMode="auto">
          <a:xfrm>
            <a:off x="5946775" y="4187825"/>
            <a:ext cx="584200"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512</a:t>
            </a:r>
          </a:p>
        </p:txBody>
      </p:sp>
      <p:sp>
        <p:nvSpPr>
          <p:cNvPr id="13578" name="Text Box 266"/>
          <p:cNvSpPr txBox="1">
            <a:spLocks noChangeArrowheads="1"/>
          </p:cNvSpPr>
          <p:nvPr/>
        </p:nvSpPr>
        <p:spPr bwMode="auto">
          <a:xfrm>
            <a:off x="6188075" y="4638675"/>
            <a:ext cx="722313"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1024</a:t>
            </a:r>
          </a:p>
        </p:txBody>
      </p:sp>
      <p:sp>
        <p:nvSpPr>
          <p:cNvPr id="13579" name="Text Box 267"/>
          <p:cNvSpPr txBox="1">
            <a:spLocks noChangeArrowheads="1"/>
          </p:cNvSpPr>
          <p:nvPr/>
        </p:nvSpPr>
        <p:spPr bwMode="auto">
          <a:xfrm>
            <a:off x="6386513" y="5056188"/>
            <a:ext cx="722312" cy="366712"/>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2048</a:t>
            </a:r>
          </a:p>
        </p:txBody>
      </p:sp>
      <p:sp>
        <p:nvSpPr>
          <p:cNvPr id="13580" name="Text Box 268"/>
          <p:cNvSpPr txBox="1">
            <a:spLocks noChangeArrowheads="1"/>
          </p:cNvSpPr>
          <p:nvPr/>
        </p:nvSpPr>
        <p:spPr bwMode="auto">
          <a:xfrm>
            <a:off x="6561138" y="5507038"/>
            <a:ext cx="722312" cy="366712"/>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4096</a:t>
            </a:r>
          </a:p>
        </p:txBody>
      </p:sp>
      <p:sp>
        <p:nvSpPr>
          <p:cNvPr id="13581" name="Text Box 269"/>
          <p:cNvSpPr txBox="1">
            <a:spLocks noChangeArrowheads="1"/>
          </p:cNvSpPr>
          <p:nvPr/>
        </p:nvSpPr>
        <p:spPr bwMode="auto">
          <a:xfrm>
            <a:off x="6759575" y="5953125"/>
            <a:ext cx="722313"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8192</a:t>
            </a:r>
          </a:p>
        </p:txBody>
      </p:sp>
      <p:sp>
        <p:nvSpPr>
          <p:cNvPr id="13586" name="Text Box 274"/>
          <p:cNvSpPr txBox="1">
            <a:spLocks noChangeArrowheads="1"/>
          </p:cNvSpPr>
          <p:nvPr/>
        </p:nvSpPr>
        <p:spPr bwMode="auto">
          <a:xfrm>
            <a:off x="4127500" y="720725"/>
            <a:ext cx="406400" cy="3683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p>
        </p:txBody>
      </p:sp>
      <p:sp>
        <p:nvSpPr>
          <p:cNvPr id="13587" name="Text Box 275"/>
          <p:cNvSpPr txBox="1">
            <a:spLocks noChangeArrowheads="1"/>
          </p:cNvSpPr>
          <p:nvPr/>
        </p:nvSpPr>
        <p:spPr bwMode="auto">
          <a:xfrm>
            <a:off x="3940175" y="287338"/>
            <a:ext cx="406400" cy="3683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3588" name="Text Box 276"/>
          <p:cNvSpPr txBox="1">
            <a:spLocks noChangeArrowheads="1"/>
          </p:cNvSpPr>
          <p:nvPr/>
        </p:nvSpPr>
        <p:spPr bwMode="auto">
          <a:xfrm>
            <a:off x="4346575" y="287338"/>
            <a:ext cx="627063"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0</a:t>
            </a:r>
          </a:p>
        </p:txBody>
      </p:sp>
      <p:sp>
        <p:nvSpPr>
          <p:cNvPr id="13589" name="Text Box 277"/>
          <p:cNvSpPr txBox="1">
            <a:spLocks noChangeArrowheads="1"/>
          </p:cNvSpPr>
          <p:nvPr/>
        </p:nvSpPr>
        <p:spPr bwMode="auto">
          <a:xfrm>
            <a:off x="4533900" y="720725"/>
            <a:ext cx="627063"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1</a:t>
            </a:r>
          </a:p>
        </p:txBody>
      </p:sp>
      <p:sp>
        <p:nvSpPr>
          <p:cNvPr id="13590" name="Text Box 278"/>
          <p:cNvSpPr txBox="1">
            <a:spLocks noChangeArrowheads="1"/>
          </p:cNvSpPr>
          <p:nvPr/>
        </p:nvSpPr>
        <p:spPr bwMode="auto">
          <a:xfrm>
            <a:off x="4706938" y="1152525"/>
            <a:ext cx="627062"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2</a:t>
            </a:r>
          </a:p>
        </p:txBody>
      </p:sp>
      <p:sp>
        <p:nvSpPr>
          <p:cNvPr id="13591" name="Text Box 279"/>
          <p:cNvSpPr txBox="1">
            <a:spLocks noChangeArrowheads="1"/>
          </p:cNvSpPr>
          <p:nvPr/>
        </p:nvSpPr>
        <p:spPr bwMode="auto">
          <a:xfrm>
            <a:off x="4989513" y="1604963"/>
            <a:ext cx="627062"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3</a:t>
            </a:r>
          </a:p>
        </p:txBody>
      </p:sp>
      <p:sp>
        <p:nvSpPr>
          <p:cNvPr id="13592" name="Text Box 280"/>
          <p:cNvSpPr txBox="1">
            <a:spLocks noChangeArrowheads="1"/>
          </p:cNvSpPr>
          <p:nvPr/>
        </p:nvSpPr>
        <p:spPr bwMode="auto">
          <a:xfrm>
            <a:off x="5289550" y="2025650"/>
            <a:ext cx="627063"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4</a:t>
            </a:r>
          </a:p>
        </p:txBody>
      </p:sp>
      <p:sp>
        <p:nvSpPr>
          <p:cNvPr id="13593" name="Text Box 281"/>
          <p:cNvSpPr txBox="1">
            <a:spLocks noChangeArrowheads="1"/>
          </p:cNvSpPr>
          <p:nvPr/>
        </p:nvSpPr>
        <p:spPr bwMode="auto">
          <a:xfrm>
            <a:off x="5589588" y="2478088"/>
            <a:ext cx="627062"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5</a:t>
            </a:r>
          </a:p>
        </p:txBody>
      </p:sp>
      <p:sp>
        <p:nvSpPr>
          <p:cNvPr id="13594" name="Text Box 282"/>
          <p:cNvSpPr txBox="1">
            <a:spLocks noChangeArrowheads="1"/>
          </p:cNvSpPr>
          <p:nvPr/>
        </p:nvSpPr>
        <p:spPr bwMode="auto">
          <a:xfrm>
            <a:off x="5813425" y="2898775"/>
            <a:ext cx="627063"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r>
              <a:rPr lang="en-GB" altLang="en-US" baseline="30000"/>
              <a:t>6</a:t>
            </a:r>
          </a:p>
        </p:txBody>
      </p:sp>
      <p:sp>
        <p:nvSpPr>
          <p:cNvPr id="13595" name="Text Box 283"/>
          <p:cNvSpPr txBox="1">
            <a:spLocks noChangeArrowheads="1"/>
          </p:cNvSpPr>
          <p:nvPr/>
        </p:nvSpPr>
        <p:spPr bwMode="auto">
          <a:xfrm>
            <a:off x="6138863" y="3317875"/>
            <a:ext cx="620712"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7</a:t>
            </a:r>
          </a:p>
        </p:txBody>
      </p:sp>
      <p:sp>
        <p:nvSpPr>
          <p:cNvPr id="13596" name="Text Box 284"/>
          <p:cNvSpPr txBox="1">
            <a:spLocks noChangeArrowheads="1"/>
          </p:cNvSpPr>
          <p:nvPr/>
        </p:nvSpPr>
        <p:spPr bwMode="auto">
          <a:xfrm>
            <a:off x="6318250" y="3756025"/>
            <a:ext cx="592138"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8</a:t>
            </a:r>
          </a:p>
        </p:txBody>
      </p:sp>
      <p:sp>
        <p:nvSpPr>
          <p:cNvPr id="13597" name="Text Box 285"/>
          <p:cNvSpPr txBox="1">
            <a:spLocks noChangeArrowheads="1"/>
          </p:cNvSpPr>
          <p:nvPr/>
        </p:nvSpPr>
        <p:spPr bwMode="auto">
          <a:xfrm>
            <a:off x="6530975" y="4187825"/>
            <a:ext cx="577850"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9</a:t>
            </a:r>
          </a:p>
        </p:txBody>
      </p:sp>
      <p:sp>
        <p:nvSpPr>
          <p:cNvPr id="13598" name="Text Box 286"/>
          <p:cNvSpPr txBox="1">
            <a:spLocks noChangeArrowheads="1"/>
          </p:cNvSpPr>
          <p:nvPr/>
        </p:nvSpPr>
        <p:spPr bwMode="auto">
          <a:xfrm>
            <a:off x="6910388" y="4640263"/>
            <a:ext cx="6508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10</a:t>
            </a:r>
          </a:p>
        </p:txBody>
      </p:sp>
      <p:sp>
        <p:nvSpPr>
          <p:cNvPr id="13599" name="Text Box 287"/>
          <p:cNvSpPr txBox="1">
            <a:spLocks noChangeArrowheads="1"/>
          </p:cNvSpPr>
          <p:nvPr/>
        </p:nvSpPr>
        <p:spPr bwMode="auto">
          <a:xfrm>
            <a:off x="7108825" y="5056188"/>
            <a:ext cx="6508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11</a:t>
            </a:r>
          </a:p>
        </p:txBody>
      </p:sp>
      <p:sp>
        <p:nvSpPr>
          <p:cNvPr id="13600" name="Text Box 288"/>
          <p:cNvSpPr txBox="1">
            <a:spLocks noChangeArrowheads="1"/>
          </p:cNvSpPr>
          <p:nvPr/>
        </p:nvSpPr>
        <p:spPr bwMode="auto">
          <a:xfrm>
            <a:off x="7283450" y="5507038"/>
            <a:ext cx="6508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12</a:t>
            </a:r>
          </a:p>
        </p:txBody>
      </p:sp>
      <p:sp>
        <p:nvSpPr>
          <p:cNvPr id="13601" name="Text Box 289"/>
          <p:cNvSpPr txBox="1">
            <a:spLocks noChangeArrowheads="1"/>
          </p:cNvSpPr>
          <p:nvPr/>
        </p:nvSpPr>
        <p:spPr bwMode="auto">
          <a:xfrm>
            <a:off x="7481888" y="5953125"/>
            <a:ext cx="6508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=2</a:t>
            </a:r>
            <a:r>
              <a:rPr lang="en-GB" altLang="en-US" baseline="30000"/>
              <a:t>13</a:t>
            </a:r>
          </a:p>
        </p:txBody>
      </p:sp>
      <p:sp>
        <p:nvSpPr>
          <p:cNvPr id="13602" name="Text Box 290"/>
          <p:cNvSpPr txBox="1">
            <a:spLocks noChangeArrowheads="1"/>
          </p:cNvSpPr>
          <p:nvPr/>
        </p:nvSpPr>
        <p:spPr bwMode="auto">
          <a:xfrm>
            <a:off x="5213350" y="561975"/>
            <a:ext cx="3781425"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FF0000"/>
                </a:solidFill>
              </a:rPr>
              <a:t>2.</a:t>
            </a:r>
            <a:r>
              <a:rPr lang="en-GB" altLang="en-US"/>
              <a:t> Find the sum of each row.</a:t>
            </a:r>
          </a:p>
        </p:txBody>
      </p:sp>
      <p:sp>
        <p:nvSpPr>
          <p:cNvPr id="13603" name="Text Box 291"/>
          <p:cNvSpPr txBox="1">
            <a:spLocks noChangeArrowheads="1"/>
          </p:cNvSpPr>
          <p:nvPr/>
        </p:nvSpPr>
        <p:spPr bwMode="auto">
          <a:xfrm>
            <a:off x="5208588" y="207963"/>
            <a:ext cx="3786187"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FF0000"/>
                </a:solidFill>
              </a:rPr>
              <a:t>1.</a:t>
            </a:r>
            <a:r>
              <a:rPr lang="en-GB" altLang="en-US"/>
              <a:t> Complete the rest of the triangle.</a:t>
            </a:r>
          </a:p>
        </p:txBody>
      </p:sp>
      <p:sp>
        <p:nvSpPr>
          <p:cNvPr id="13604" name="Text Box 292"/>
          <p:cNvSpPr txBox="1">
            <a:spLocks noChangeArrowheads="1"/>
          </p:cNvSpPr>
          <p:nvPr/>
        </p:nvSpPr>
        <p:spPr bwMode="auto">
          <a:xfrm>
            <a:off x="5413375" y="919163"/>
            <a:ext cx="3581400"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FF0000"/>
                </a:solidFill>
              </a:rPr>
              <a:t>3.</a:t>
            </a:r>
            <a:r>
              <a:rPr lang="en-GB" altLang="en-US"/>
              <a:t> Write the sum as a power of 2.</a:t>
            </a:r>
          </a:p>
        </p:txBody>
      </p:sp>
      <p:sp>
        <p:nvSpPr>
          <p:cNvPr id="13606" name="Text Box 294"/>
          <p:cNvSpPr txBox="1">
            <a:spLocks noChangeArrowheads="1"/>
          </p:cNvSpPr>
          <p:nvPr/>
        </p:nvSpPr>
        <p:spPr bwMode="auto">
          <a:xfrm>
            <a:off x="2617788" y="288925"/>
            <a:ext cx="4349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0</a:t>
            </a:r>
            <a:endParaRPr lang="en-GB" altLang="en-US"/>
          </a:p>
        </p:txBody>
      </p:sp>
      <p:sp>
        <p:nvSpPr>
          <p:cNvPr id="13607" name="Text Box 295"/>
          <p:cNvSpPr txBox="1">
            <a:spLocks noChangeArrowheads="1"/>
          </p:cNvSpPr>
          <p:nvPr/>
        </p:nvSpPr>
        <p:spPr bwMode="auto">
          <a:xfrm>
            <a:off x="2428875" y="72231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a:t>
            </a:r>
            <a:endParaRPr lang="en-GB" altLang="en-US"/>
          </a:p>
        </p:txBody>
      </p:sp>
      <p:sp>
        <p:nvSpPr>
          <p:cNvPr id="13608" name="Text Box 296"/>
          <p:cNvSpPr txBox="1">
            <a:spLocks noChangeArrowheads="1"/>
          </p:cNvSpPr>
          <p:nvPr/>
        </p:nvSpPr>
        <p:spPr bwMode="auto">
          <a:xfrm>
            <a:off x="2209800" y="119856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2</a:t>
            </a:r>
            <a:endParaRPr lang="en-GB" altLang="en-US"/>
          </a:p>
        </p:txBody>
      </p:sp>
      <p:sp>
        <p:nvSpPr>
          <p:cNvPr id="13609" name="Text Box 297"/>
          <p:cNvSpPr txBox="1">
            <a:spLocks noChangeArrowheads="1"/>
          </p:cNvSpPr>
          <p:nvPr/>
        </p:nvSpPr>
        <p:spPr bwMode="auto">
          <a:xfrm>
            <a:off x="2000250" y="160496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3</a:t>
            </a:r>
            <a:endParaRPr lang="en-GB" altLang="en-US"/>
          </a:p>
        </p:txBody>
      </p:sp>
      <p:sp>
        <p:nvSpPr>
          <p:cNvPr id="13610" name="Text Box 298"/>
          <p:cNvSpPr txBox="1">
            <a:spLocks noChangeArrowheads="1"/>
          </p:cNvSpPr>
          <p:nvPr/>
        </p:nvSpPr>
        <p:spPr bwMode="auto">
          <a:xfrm>
            <a:off x="1782763" y="2025650"/>
            <a:ext cx="4349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4</a:t>
            </a:r>
            <a:endParaRPr lang="en-GB" altLang="en-US"/>
          </a:p>
        </p:txBody>
      </p:sp>
      <p:sp>
        <p:nvSpPr>
          <p:cNvPr id="13611" name="Text Box 299"/>
          <p:cNvSpPr txBox="1">
            <a:spLocks noChangeArrowheads="1"/>
          </p:cNvSpPr>
          <p:nvPr/>
        </p:nvSpPr>
        <p:spPr bwMode="auto">
          <a:xfrm>
            <a:off x="1649413" y="2478088"/>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5</a:t>
            </a:r>
            <a:endParaRPr lang="en-GB" altLang="en-US"/>
          </a:p>
        </p:txBody>
      </p:sp>
      <p:sp>
        <p:nvSpPr>
          <p:cNvPr id="13612" name="Text Box 300"/>
          <p:cNvSpPr txBox="1">
            <a:spLocks noChangeArrowheads="1"/>
          </p:cNvSpPr>
          <p:nvPr/>
        </p:nvSpPr>
        <p:spPr bwMode="auto">
          <a:xfrm>
            <a:off x="1393825" y="2930525"/>
            <a:ext cx="4349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6</a:t>
            </a:r>
            <a:endParaRPr lang="en-GB" altLang="en-US"/>
          </a:p>
        </p:txBody>
      </p:sp>
      <p:sp>
        <p:nvSpPr>
          <p:cNvPr id="13613" name="Text Box 301"/>
          <p:cNvSpPr txBox="1">
            <a:spLocks noChangeArrowheads="1"/>
          </p:cNvSpPr>
          <p:nvPr/>
        </p:nvSpPr>
        <p:spPr bwMode="auto">
          <a:xfrm>
            <a:off x="1222375" y="336391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7</a:t>
            </a:r>
            <a:endParaRPr lang="en-GB" altLang="en-US"/>
          </a:p>
        </p:txBody>
      </p:sp>
      <p:sp>
        <p:nvSpPr>
          <p:cNvPr id="13614" name="Text Box 302"/>
          <p:cNvSpPr txBox="1">
            <a:spLocks noChangeArrowheads="1"/>
          </p:cNvSpPr>
          <p:nvPr/>
        </p:nvSpPr>
        <p:spPr bwMode="auto">
          <a:xfrm>
            <a:off x="1027113" y="379571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8</a:t>
            </a:r>
            <a:endParaRPr lang="en-GB" altLang="en-US"/>
          </a:p>
        </p:txBody>
      </p:sp>
      <p:sp>
        <p:nvSpPr>
          <p:cNvPr id="13615" name="Text Box 303"/>
          <p:cNvSpPr txBox="1">
            <a:spLocks noChangeArrowheads="1"/>
          </p:cNvSpPr>
          <p:nvPr/>
        </p:nvSpPr>
        <p:spPr bwMode="auto">
          <a:xfrm>
            <a:off x="793750" y="4243388"/>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9</a:t>
            </a:r>
            <a:endParaRPr lang="en-GB" altLang="en-US"/>
          </a:p>
        </p:txBody>
      </p:sp>
      <p:sp>
        <p:nvSpPr>
          <p:cNvPr id="13616" name="Text Box 304"/>
          <p:cNvSpPr txBox="1">
            <a:spLocks noChangeArrowheads="1"/>
          </p:cNvSpPr>
          <p:nvPr/>
        </p:nvSpPr>
        <p:spPr bwMode="auto">
          <a:xfrm>
            <a:off x="465138" y="4664075"/>
            <a:ext cx="5365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10</a:t>
            </a:r>
            <a:endParaRPr lang="en-GB" altLang="en-US"/>
          </a:p>
        </p:txBody>
      </p:sp>
      <p:sp>
        <p:nvSpPr>
          <p:cNvPr id="13617" name="Text Box 305"/>
          <p:cNvSpPr txBox="1">
            <a:spLocks noChangeArrowheads="1"/>
          </p:cNvSpPr>
          <p:nvPr/>
        </p:nvSpPr>
        <p:spPr bwMode="auto">
          <a:xfrm>
            <a:off x="257175" y="5097463"/>
            <a:ext cx="5365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11</a:t>
            </a:r>
            <a:endParaRPr lang="en-GB" altLang="en-US"/>
          </a:p>
        </p:txBody>
      </p:sp>
      <p:sp>
        <p:nvSpPr>
          <p:cNvPr id="13618" name="Text Box 306"/>
          <p:cNvSpPr txBox="1">
            <a:spLocks noChangeArrowheads="1"/>
          </p:cNvSpPr>
          <p:nvPr/>
        </p:nvSpPr>
        <p:spPr bwMode="auto">
          <a:xfrm>
            <a:off x="34925" y="5530850"/>
            <a:ext cx="5365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12</a:t>
            </a:r>
            <a:endParaRPr lang="en-GB" altLang="en-US"/>
          </a:p>
        </p:txBody>
      </p:sp>
      <p:sp>
        <p:nvSpPr>
          <p:cNvPr id="13619" name="Text Box 307"/>
          <p:cNvSpPr txBox="1">
            <a:spLocks noChangeArrowheads="1"/>
          </p:cNvSpPr>
          <p:nvPr/>
        </p:nvSpPr>
        <p:spPr bwMode="auto">
          <a:xfrm>
            <a:off x="39688" y="5953125"/>
            <a:ext cx="5365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13</a:t>
            </a:r>
            <a:endParaRPr lang="en-GB" altLang="en-US"/>
          </a:p>
        </p:txBody>
      </p:sp>
      <p:grpSp>
        <p:nvGrpSpPr>
          <p:cNvPr id="13667" name="Group 355"/>
          <p:cNvGrpSpPr>
            <a:grpSpLocks/>
          </p:cNvGrpSpPr>
          <p:nvPr/>
        </p:nvGrpSpPr>
        <p:grpSpPr bwMode="auto">
          <a:xfrm>
            <a:off x="1447800" y="1131888"/>
            <a:ext cx="2713038" cy="5195887"/>
            <a:chOff x="912" y="713"/>
            <a:chExt cx="1709" cy="3273"/>
          </a:xfrm>
        </p:grpSpPr>
        <p:sp>
          <p:nvSpPr>
            <p:cNvPr id="13633" name="Rectangle 321"/>
            <p:cNvSpPr>
              <a:spLocks noChangeArrowheads="1"/>
            </p:cNvSpPr>
            <p:nvPr/>
          </p:nvSpPr>
          <p:spPr bwMode="auto">
            <a:xfrm>
              <a:off x="2351" y="713"/>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4" name="Rectangle 322"/>
            <p:cNvSpPr>
              <a:spLocks noChangeArrowheads="1"/>
            </p:cNvSpPr>
            <p:nvPr/>
          </p:nvSpPr>
          <p:spPr bwMode="auto">
            <a:xfrm>
              <a:off x="2218" y="988"/>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5" name="Rectangle 323"/>
            <p:cNvSpPr>
              <a:spLocks noChangeArrowheads="1"/>
            </p:cNvSpPr>
            <p:nvPr/>
          </p:nvSpPr>
          <p:spPr bwMode="auto">
            <a:xfrm>
              <a:off x="2081" y="1257"/>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6" name="Rectangle 324"/>
            <p:cNvSpPr>
              <a:spLocks noChangeArrowheads="1"/>
            </p:cNvSpPr>
            <p:nvPr/>
          </p:nvSpPr>
          <p:spPr bwMode="auto">
            <a:xfrm>
              <a:off x="1942" y="1532"/>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7" name="Rectangle 325"/>
            <p:cNvSpPr>
              <a:spLocks noChangeArrowheads="1"/>
            </p:cNvSpPr>
            <p:nvPr/>
          </p:nvSpPr>
          <p:spPr bwMode="auto">
            <a:xfrm>
              <a:off x="1867" y="1805"/>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8" name="Rectangle 326"/>
            <p:cNvSpPr>
              <a:spLocks noChangeArrowheads="1"/>
            </p:cNvSpPr>
            <p:nvPr/>
          </p:nvSpPr>
          <p:spPr bwMode="auto">
            <a:xfrm>
              <a:off x="1730" y="2075"/>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9" name="Rectangle 327"/>
            <p:cNvSpPr>
              <a:spLocks noChangeArrowheads="1"/>
            </p:cNvSpPr>
            <p:nvPr/>
          </p:nvSpPr>
          <p:spPr bwMode="auto">
            <a:xfrm>
              <a:off x="1591" y="2347"/>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0" name="Rectangle 328"/>
            <p:cNvSpPr>
              <a:spLocks noChangeArrowheads="1"/>
            </p:cNvSpPr>
            <p:nvPr/>
          </p:nvSpPr>
          <p:spPr bwMode="auto">
            <a:xfrm>
              <a:off x="1456" y="2622"/>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1" name="Rectangle 329"/>
            <p:cNvSpPr>
              <a:spLocks noChangeArrowheads="1"/>
            </p:cNvSpPr>
            <p:nvPr/>
          </p:nvSpPr>
          <p:spPr bwMode="auto">
            <a:xfrm>
              <a:off x="1321" y="2895"/>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2" name="Rectangle 330"/>
            <p:cNvSpPr>
              <a:spLocks noChangeArrowheads="1"/>
            </p:cNvSpPr>
            <p:nvPr/>
          </p:nvSpPr>
          <p:spPr bwMode="auto">
            <a:xfrm>
              <a:off x="1186" y="3168"/>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3" name="Rectangle 331"/>
            <p:cNvSpPr>
              <a:spLocks noChangeArrowheads="1"/>
            </p:cNvSpPr>
            <p:nvPr/>
          </p:nvSpPr>
          <p:spPr bwMode="auto">
            <a:xfrm>
              <a:off x="1047" y="3441"/>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4" name="Rectangle 332"/>
            <p:cNvSpPr>
              <a:spLocks noChangeArrowheads="1"/>
            </p:cNvSpPr>
            <p:nvPr/>
          </p:nvSpPr>
          <p:spPr bwMode="auto">
            <a:xfrm>
              <a:off x="912" y="3714"/>
              <a:ext cx="270" cy="272"/>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668" name="Group 356"/>
          <p:cNvGrpSpPr>
            <a:grpSpLocks/>
          </p:cNvGrpSpPr>
          <p:nvPr/>
        </p:nvGrpSpPr>
        <p:grpSpPr bwMode="auto">
          <a:xfrm>
            <a:off x="1878013" y="1565275"/>
            <a:ext cx="2500312" cy="4760913"/>
            <a:chOff x="1183" y="986"/>
            <a:chExt cx="1575" cy="2999"/>
          </a:xfrm>
        </p:grpSpPr>
        <p:sp>
          <p:nvSpPr>
            <p:cNvPr id="13645" name="Rectangle 333"/>
            <p:cNvSpPr>
              <a:spLocks noChangeArrowheads="1"/>
            </p:cNvSpPr>
            <p:nvPr/>
          </p:nvSpPr>
          <p:spPr bwMode="auto">
            <a:xfrm>
              <a:off x="2488" y="986"/>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6" name="Rectangle 334"/>
            <p:cNvSpPr>
              <a:spLocks noChangeArrowheads="1"/>
            </p:cNvSpPr>
            <p:nvPr/>
          </p:nvSpPr>
          <p:spPr bwMode="auto">
            <a:xfrm>
              <a:off x="2355" y="1260"/>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7" name="Rectangle 335"/>
            <p:cNvSpPr>
              <a:spLocks noChangeArrowheads="1"/>
            </p:cNvSpPr>
            <p:nvPr/>
          </p:nvSpPr>
          <p:spPr bwMode="auto">
            <a:xfrm>
              <a:off x="2213" y="1536"/>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8" name="Rectangle 336"/>
            <p:cNvSpPr>
              <a:spLocks noChangeArrowheads="1"/>
            </p:cNvSpPr>
            <p:nvPr/>
          </p:nvSpPr>
          <p:spPr bwMode="auto">
            <a:xfrm>
              <a:off x="2140" y="1803"/>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49" name="Rectangle 337"/>
            <p:cNvSpPr>
              <a:spLocks noChangeArrowheads="1"/>
            </p:cNvSpPr>
            <p:nvPr/>
          </p:nvSpPr>
          <p:spPr bwMode="auto">
            <a:xfrm>
              <a:off x="1999" y="2075"/>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0" name="Rectangle 338"/>
            <p:cNvSpPr>
              <a:spLocks noChangeArrowheads="1"/>
            </p:cNvSpPr>
            <p:nvPr/>
          </p:nvSpPr>
          <p:spPr bwMode="auto">
            <a:xfrm>
              <a:off x="1864" y="2347"/>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1" name="Rectangle 339"/>
            <p:cNvSpPr>
              <a:spLocks noChangeArrowheads="1"/>
            </p:cNvSpPr>
            <p:nvPr/>
          </p:nvSpPr>
          <p:spPr bwMode="auto">
            <a:xfrm>
              <a:off x="1729" y="2622"/>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2" name="Rectangle 340"/>
            <p:cNvSpPr>
              <a:spLocks noChangeArrowheads="1"/>
            </p:cNvSpPr>
            <p:nvPr/>
          </p:nvSpPr>
          <p:spPr bwMode="auto">
            <a:xfrm>
              <a:off x="1594" y="2897"/>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3" name="Rectangle 341"/>
            <p:cNvSpPr>
              <a:spLocks noChangeArrowheads="1"/>
            </p:cNvSpPr>
            <p:nvPr/>
          </p:nvSpPr>
          <p:spPr bwMode="auto">
            <a:xfrm>
              <a:off x="1461" y="3167"/>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4" name="Rectangle 342"/>
            <p:cNvSpPr>
              <a:spLocks noChangeArrowheads="1"/>
            </p:cNvSpPr>
            <p:nvPr/>
          </p:nvSpPr>
          <p:spPr bwMode="auto">
            <a:xfrm>
              <a:off x="1322" y="3440"/>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5" name="Rectangle 343"/>
            <p:cNvSpPr>
              <a:spLocks noChangeArrowheads="1"/>
            </p:cNvSpPr>
            <p:nvPr/>
          </p:nvSpPr>
          <p:spPr bwMode="auto">
            <a:xfrm>
              <a:off x="1183" y="3713"/>
              <a:ext cx="270" cy="272"/>
            </a:xfrm>
            <a:prstGeom prst="rect">
              <a:avLst/>
            </a:prstGeom>
            <a:solidFill>
              <a:srgbClr val="FFCC99">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669" name="Group 357"/>
          <p:cNvGrpSpPr>
            <a:grpSpLocks/>
          </p:cNvGrpSpPr>
          <p:nvPr/>
        </p:nvGrpSpPr>
        <p:grpSpPr bwMode="auto">
          <a:xfrm>
            <a:off x="2311400" y="1995488"/>
            <a:ext cx="2284413" cy="4330700"/>
            <a:chOff x="1456" y="1257"/>
            <a:chExt cx="1439" cy="2728"/>
          </a:xfrm>
        </p:grpSpPr>
        <p:sp>
          <p:nvSpPr>
            <p:cNvPr id="13656" name="Rectangle 344"/>
            <p:cNvSpPr>
              <a:spLocks noChangeArrowheads="1"/>
            </p:cNvSpPr>
            <p:nvPr/>
          </p:nvSpPr>
          <p:spPr bwMode="auto">
            <a:xfrm>
              <a:off x="2625" y="1257"/>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7" name="Rectangle 345"/>
            <p:cNvSpPr>
              <a:spLocks noChangeArrowheads="1"/>
            </p:cNvSpPr>
            <p:nvPr/>
          </p:nvSpPr>
          <p:spPr bwMode="auto">
            <a:xfrm>
              <a:off x="2488" y="1536"/>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8" name="Rectangle 346"/>
            <p:cNvSpPr>
              <a:spLocks noChangeArrowheads="1"/>
            </p:cNvSpPr>
            <p:nvPr/>
          </p:nvSpPr>
          <p:spPr bwMode="auto">
            <a:xfrm>
              <a:off x="2411" y="1807"/>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59" name="Rectangle 347"/>
            <p:cNvSpPr>
              <a:spLocks noChangeArrowheads="1"/>
            </p:cNvSpPr>
            <p:nvPr/>
          </p:nvSpPr>
          <p:spPr bwMode="auto">
            <a:xfrm>
              <a:off x="2272" y="2075"/>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60" name="Rectangle 348"/>
            <p:cNvSpPr>
              <a:spLocks noChangeArrowheads="1"/>
            </p:cNvSpPr>
            <p:nvPr/>
          </p:nvSpPr>
          <p:spPr bwMode="auto">
            <a:xfrm>
              <a:off x="2137" y="2347"/>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61" name="Rectangle 349"/>
            <p:cNvSpPr>
              <a:spLocks noChangeArrowheads="1"/>
            </p:cNvSpPr>
            <p:nvPr/>
          </p:nvSpPr>
          <p:spPr bwMode="auto">
            <a:xfrm>
              <a:off x="2004" y="2623"/>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62" name="Rectangle 350"/>
            <p:cNvSpPr>
              <a:spLocks noChangeArrowheads="1"/>
            </p:cNvSpPr>
            <p:nvPr/>
          </p:nvSpPr>
          <p:spPr bwMode="auto">
            <a:xfrm>
              <a:off x="1864" y="2896"/>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63" name="Rectangle 351"/>
            <p:cNvSpPr>
              <a:spLocks noChangeArrowheads="1"/>
            </p:cNvSpPr>
            <p:nvPr/>
          </p:nvSpPr>
          <p:spPr bwMode="auto">
            <a:xfrm>
              <a:off x="1732" y="3167"/>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64" name="Rectangle 352"/>
            <p:cNvSpPr>
              <a:spLocks noChangeArrowheads="1"/>
            </p:cNvSpPr>
            <p:nvPr/>
          </p:nvSpPr>
          <p:spPr bwMode="auto">
            <a:xfrm>
              <a:off x="1594" y="3440"/>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65" name="Rectangle 353"/>
            <p:cNvSpPr>
              <a:spLocks noChangeArrowheads="1"/>
            </p:cNvSpPr>
            <p:nvPr/>
          </p:nvSpPr>
          <p:spPr bwMode="auto">
            <a:xfrm>
              <a:off x="1456" y="3713"/>
              <a:ext cx="270" cy="272"/>
            </a:xfrm>
            <a:prstGeom prst="rect">
              <a:avLst/>
            </a:prstGeom>
            <a:noFill/>
            <a:ln>
              <a:noFill/>
            </a:ln>
            <a:effectLst/>
            <a:extLst>
              <a:ext uri="{909E8E84-426E-40DD-AFC4-6F175D3DCCD1}">
                <a14:hiddenFill xmlns:a14="http://schemas.microsoft.com/office/drawing/2010/main">
                  <a:solidFill>
                    <a:srgbClr val="FFCC99">
                      <a:alpha val="49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666" name="Group 354"/>
          <p:cNvGrpSpPr>
            <a:grpSpLocks/>
          </p:cNvGrpSpPr>
          <p:nvPr/>
        </p:nvGrpSpPr>
        <p:grpSpPr bwMode="auto">
          <a:xfrm>
            <a:off x="1008063" y="700088"/>
            <a:ext cx="2935287" cy="5626100"/>
            <a:chOff x="635" y="441"/>
            <a:chExt cx="1849" cy="3544"/>
          </a:xfrm>
        </p:grpSpPr>
        <p:sp>
          <p:nvSpPr>
            <p:cNvPr id="13620" name="Rectangle 308"/>
            <p:cNvSpPr>
              <a:spLocks noChangeArrowheads="1"/>
            </p:cNvSpPr>
            <p:nvPr/>
          </p:nvSpPr>
          <p:spPr bwMode="auto">
            <a:xfrm>
              <a:off x="2214" y="441"/>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 name="Rectangle 309"/>
            <p:cNvSpPr>
              <a:spLocks noChangeArrowheads="1"/>
            </p:cNvSpPr>
            <p:nvPr/>
          </p:nvSpPr>
          <p:spPr bwMode="auto">
            <a:xfrm>
              <a:off x="2082" y="713"/>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2" name="Rectangle 310"/>
            <p:cNvSpPr>
              <a:spLocks noChangeArrowheads="1"/>
            </p:cNvSpPr>
            <p:nvPr/>
          </p:nvSpPr>
          <p:spPr bwMode="auto">
            <a:xfrm>
              <a:off x="1941" y="985"/>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3" name="Rectangle 311"/>
            <p:cNvSpPr>
              <a:spLocks noChangeArrowheads="1"/>
            </p:cNvSpPr>
            <p:nvPr/>
          </p:nvSpPr>
          <p:spPr bwMode="auto">
            <a:xfrm>
              <a:off x="1806" y="1260"/>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4" name="Rectangle 312"/>
            <p:cNvSpPr>
              <a:spLocks noChangeArrowheads="1"/>
            </p:cNvSpPr>
            <p:nvPr/>
          </p:nvSpPr>
          <p:spPr bwMode="auto">
            <a:xfrm>
              <a:off x="1671" y="1535"/>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5" name="Rectangle 313"/>
            <p:cNvSpPr>
              <a:spLocks noChangeArrowheads="1"/>
            </p:cNvSpPr>
            <p:nvPr/>
          </p:nvSpPr>
          <p:spPr bwMode="auto">
            <a:xfrm>
              <a:off x="1594" y="1805"/>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6" name="Rectangle 314"/>
            <p:cNvSpPr>
              <a:spLocks noChangeArrowheads="1"/>
            </p:cNvSpPr>
            <p:nvPr/>
          </p:nvSpPr>
          <p:spPr bwMode="auto">
            <a:xfrm>
              <a:off x="1460" y="2075"/>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7" name="Rectangle 315"/>
            <p:cNvSpPr>
              <a:spLocks noChangeArrowheads="1"/>
            </p:cNvSpPr>
            <p:nvPr/>
          </p:nvSpPr>
          <p:spPr bwMode="auto">
            <a:xfrm>
              <a:off x="1321" y="2347"/>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8" name="Rectangle 316"/>
            <p:cNvSpPr>
              <a:spLocks noChangeArrowheads="1"/>
            </p:cNvSpPr>
            <p:nvPr/>
          </p:nvSpPr>
          <p:spPr bwMode="auto">
            <a:xfrm>
              <a:off x="1182" y="2619"/>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9" name="Rectangle 317"/>
            <p:cNvSpPr>
              <a:spLocks noChangeArrowheads="1"/>
            </p:cNvSpPr>
            <p:nvPr/>
          </p:nvSpPr>
          <p:spPr bwMode="auto">
            <a:xfrm>
              <a:off x="1049" y="2895"/>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0" name="Rectangle 318"/>
            <p:cNvSpPr>
              <a:spLocks noChangeArrowheads="1"/>
            </p:cNvSpPr>
            <p:nvPr/>
          </p:nvSpPr>
          <p:spPr bwMode="auto">
            <a:xfrm>
              <a:off x="911" y="3171"/>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1" name="Rectangle 319"/>
            <p:cNvSpPr>
              <a:spLocks noChangeArrowheads="1"/>
            </p:cNvSpPr>
            <p:nvPr/>
          </p:nvSpPr>
          <p:spPr bwMode="auto">
            <a:xfrm>
              <a:off x="773" y="3442"/>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32" name="Rectangle 320"/>
            <p:cNvSpPr>
              <a:spLocks noChangeArrowheads="1"/>
            </p:cNvSpPr>
            <p:nvPr/>
          </p:nvSpPr>
          <p:spPr bwMode="auto">
            <a:xfrm>
              <a:off x="635" y="3713"/>
              <a:ext cx="270" cy="272"/>
            </a:xfrm>
            <a:prstGeom prst="rect">
              <a:avLst/>
            </a:prstGeom>
            <a:solidFill>
              <a:srgbClr val="0066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63" name="Group 451"/>
          <p:cNvGrpSpPr>
            <a:grpSpLocks/>
          </p:cNvGrpSpPr>
          <p:nvPr/>
        </p:nvGrpSpPr>
        <p:grpSpPr bwMode="auto">
          <a:xfrm>
            <a:off x="7902575" y="1427163"/>
            <a:ext cx="969963" cy="252412"/>
            <a:chOff x="4947" y="1784"/>
            <a:chExt cx="611" cy="159"/>
          </a:xfrm>
        </p:grpSpPr>
        <p:sp>
          <p:nvSpPr>
            <p:cNvPr id="13764" name="Oval 452"/>
            <p:cNvSpPr>
              <a:spLocks noChangeArrowheads="1"/>
            </p:cNvSpPr>
            <p:nvPr/>
          </p:nvSpPr>
          <p:spPr bwMode="auto">
            <a:xfrm rot="-3657165">
              <a:off x="4947" y="1791"/>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65" name="Oval 453"/>
            <p:cNvSpPr>
              <a:spLocks noChangeArrowheads="1"/>
            </p:cNvSpPr>
            <p:nvPr/>
          </p:nvSpPr>
          <p:spPr bwMode="auto">
            <a:xfrm rot="-3657165">
              <a:off x="5100" y="1790"/>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66" name="Oval 454"/>
            <p:cNvSpPr>
              <a:spLocks noChangeArrowheads="1"/>
            </p:cNvSpPr>
            <p:nvPr/>
          </p:nvSpPr>
          <p:spPr bwMode="auto">
            <a:xfrm rot="-3657165">
              <a:off x="5253" y="1787"/>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67" name="Oval 455"/>
            <p:cNvSpPr>
              <a:spLocks noChangeArrowheads="1"/>
            </p:cNvSpPr>
            <p:nvPr/>
          </p:nvSpPr>
          <p:spPr bwMode="auto">
            <a:xfrm rot="-3657165">
              <a:off x="5407" y="1784"/>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68" name="Group 456"/>
          <p:cNvGrpSpPr>
            <a:grpSpLocks/>
          </p:cNvGrpSpPr>
          <p:nvPr/>
        </p:nvGrpSpPr>
        <p:grpSpPr bwMode="auto">
          <a:xfrm>
            <a:off x="7064375" y="1414463"/>
            <a:ext cx="776288" cy="268287"/>
            <a:chOff x="4419" y="1776"/>
            <a:chExt cx="489" cy="169"/>
          </a:xfrm>
        </p:grpSpPr>
        <p:sp>
          <p:nvSpPr>
            <p:cNvPr id="13769" name="Oval 457"/>
            <p:cNvSpPr>
              <a:spLocks noChangeArrowheads="1"/>
            </p:cNvSpPr>
            <p:nvPr/>
          </p:nvSpPr>
          <p:spPr bwMode="auto">
            <a:xfrm rot="-3657165">
              <a:off x="4419" y="1782"/>
              <a:ext cx="163" cy="164"/>
            </a:xfrm>
            <a:prstGeom prst="ellipse">
              <a:avLst/>
            </a:prstGeom>
            <a:gradFill rotWithShape="1">
              <a:gsLst>
                <a:gs pos="0">
                  <a:srgbClr val="FF66FF"/>
                </a:gs>
                <a:gs pos="100000">
                  <a:srgbClr val="FF66FF">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70" name="Oval 458"/>
            <p:cNvSpPr>
              <a:spLocks noChangeArrowheads="1"/>
            </p:cNvSpPr>
            <p:nvPr/>
          </p:nvSpPr>
          <p:spPr bwMode="auto">
            <a:xfrm rot="-3657165">
              <a:off x="4583" y="1778"/>
              <a:ext cx="163" cy="163"/>
            </a:xfrm>
            <a:prstGeom prst="ellipse">
              <a:avLst/>
            </a:prstGeom>
            <a:gradFill rotWithShape="1">
              <a:gsLst>
                <a:gs pos="0">
                  <a:srgbClr val="FF66FF"/>
                </a:gs>
                <a:gs pos="100000">
                  <a:srgbClr val="FF66FF">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71" name="Oval 459"/>
            <p:cNvSpPr>
              <a:spLocks noChangeArrowheads="1"/>
            </p:cNvSpPr>
            <p:nvPr/>
          </p:nvSpPr>
          <p:spPr bwMode="auto">
            <a:xfrm rot="-3657165">
              <a:off x="4744" y="1776"/>
              <a:ext cx="163" cy="164"/>
            </a:xfrm>
            <a:prstGeom prst="ellipse">
              <a:avLst/>
            </a:prstGeom>
            <a:gradFill rotWithShape="1">
              <a:gsLst>
                <a:gs pos="0">
                  <a:srgbClr val="FF66FF"/>
                </a:gs>
                <a:gs pos="100000">
                  <a:srgbClr val="FF66FF">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72" name="Group 460"/>
          <p:cNvGrpSpPr>
            <a:grpSpLocks/>
          </p:cNvGrpSpPr>
          <p:nvPr/>
        </p:nvGrpSpPr>
        <p:grpSpPr bwMode="auto">
          <a:xfrm>
            <a:off x="6442075" y="1416050"/>
            <a:ext cx="519113" cy="263525"/>
            <a:chOff x="4027" y="1777"/>
            <a:chExt cx="327" cy="166"/>
          </a:xfrm>
        </p:grpSpPr>
        <p:sp>
          <p:nvSpPr>
            <p:cNvPr id="13773" name="Oval 461"/>
            <p:cNvSpPr>
              <a:spLocks noChangeArrowheads="1"/>
            </p:cNvSpPr>
            <p:nvPr/>
          </p:nvSpPr>
          <p:spPr bwMode="auto">
            <a:xfrm rot="-3657165">
              <a:off x="4027" y="1780"/>
              <a:ext cx="163" cy="163"/>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74" name="Oval 462"/>
            <p:cNvSpPr>
              <a:spLocks noChangeArrowheads="1"/>
            </p:cNvSpPr>
            <p:nvPr/>
          </p:nvSpPr>
          <p:spPr bwMode="auto">
            <a:xfrm rot="-3657165">
              <a:off x="4191" y="1777"/>
              <a:ext cx="163" cy="163"/>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775" name="Oval 463"/>
          <p:cNvSpPr>
            <a:spLocks noChangeArrowheads="1"/>
          </p:cNvSpPr>
          <p:nvPr/>
        </p:nvSpPr>
        <p:spPr bwMode="auto">
          <a:xfrm rot="-3657165">
            <a:off x="6115050" y="1422400"/>
            <a:ext cx="260350" cy="260350"/>
          </a:xfrm>
          <a:prstGeom prst="ellipse">
            <a:avLst/>
          </a:prstGeom>
          <a:gradFill rotWithShape="1">
            <a:gsLst>
              <a:gs pos="0">
                <a:schemeClr val="bg1"/>
              </a:gs>
              <a:gs pos="100000">
                <a:schemeClr val="bg1">
                  <a:gamma/>
                  <a:shade val="46275"/>
                  <a:invGamma/>
                </a:scheme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3776" name="Group 464"/>
          <p:cNvGrpSpPr>
            <a:grpSpLocks/>
          </p:cNvGrpSpPr>
          <p:nvPr/>
        </p:nvGrpSpPr>
        <p:grpSpPr bwMode="auto">
          <a:xfrm>
            <a:off x="8045450" y="1978025"/>
            <a:ext cx="969963" cy="871538"/>
            <a:chOff x="4538" y="2237"/>
            <a:chExt cx="659" cy="593"/>
          </a:xfrm>
        </p:grpSpPr>
        <p:sp>
          <p:nvSpPr>
            <p:cNvPr id="13777" name="Oval 465"/>
            <p:cNvSpPr>
              <a:spLocks noChangeArrowheads="1"/>
            </p:cNvSpPr>
            <p:nvPr/>
          </p:nvSpPr>
          <p:spPr bwMode="auto">
            <a:xfrm rot="-3657165">
              <a:off x="4538" y="2666"/>
              <a:ext cx="164"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78" name="Oval 466"/>
            <p:cNvSpPr>
              <a:spLocks noChangeArrowheads="1"/>
            </p:cNvSpPr>
            <p:nvPr/>
          </p:nvSpPr>
          <p:spPr bwMode="auto">
            <a:xfrm rot="-3657165">
              <a:off x="4617" y="2523"/>
              <a:ext cx="163"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79" name="Oval 467"/>
            <p:cNvSpPr>
              <a:spLocks noChangeArrowheads="1"/>
            </p:cNvSpPr>
            <p:nvPr/>
          </p:nvSpPr>
          <p:spPr bwMode="auto">
            <a:xfrm rot="-3657165">
              <a:off x="4696" y="2380"/>
              <a:ext cx="164"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0" name="Oval 468"/>
            <p:cNvSpPr>
              <a:spLocks noChangeArrowheads="1"/>
            </p:cNvSpPr>
            <p:nvPr/>
          </p:nvSpPr>
          <p:spPr bwMode="auto">
            <a:xfrm rot="-3657165">
              <a:off x="4776" y="2237"/>
              <a:ext cx="163"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1" name="Oval 469"/>
            <p:cNvSpPr>
              <a:spLocks noChangeArrowheads="1"/>
            </p:cNvSpPr>
            <p:nvPr/>
          </p:nvSpPr>
          <p:spPr bwMode="auto">
            <a:xfrm rot="-3657165">
              <a:off x="4703" y="2665"/>
              <a:ext cx="163"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2" name="Oval 470"/>
            <p:cNvSpPr>
              <a:spLocks noChangeArrowheads="1"/>
            </p:cNvSpPr>
            <p:nvPr/>
          </p:nvSpPr>
          <p:spPr bwMode="auto">
            <a:xfrm rot="-3657165">
              <a:off x="4782" y="2522"/>
              <a:ext cx="164"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3" name="Oval 471"/>
            <p:cNvSpPr>
              <a:spLocks noChangeArrowheads="1"/>
            </p:cNvSpPr>
            <p:nvPr/>
          </p:nvSpPr>
          <p:spPr bwMode="auto">
            <a:xfrm rot="-3657165">
              <a:off x="4862" y="2379"/>
              <a:ext cx="163"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4" name="Oval 472"/>
            <p:cNvSpPr>
              <a:spLocks noChangeArrowheads="1"/>
            </p:cNvSpPr>
            <p:nvPr/>
          </p:nvSpPr>
          <p:spPr bwMode="auto">
            <a:xfrm rot="-3657165">
              <a:off x="4868" y="2661"/>
              <a:ext cx="164"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5" name="Oval 473"/>
            <p:cNvSpPr>
              <a:spLocks noChangeArrowheads="1"/>
            </p:cNvSpPr>
            <p:nvPr/>
          </p:nvSpPr>
          <p:spPr bwMode="auto">
            <a:xfrm rot="-3657165">
              <a:off x="4947" y="2518"/>
              <a:ext cx="163"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6" name="Oval 474"/>
            <p:cNvSpPr>
              <a:spLocks noChangeArrowheads="1"/>
            </p:cNvSpPr>
            <p:nvPr/>
          </p:nvSpPr>
          <p:spPr bwMode="auto">
            <a:xfrm rot="-3657165">
              <a:off x="5034" y="2658"/>
              <a:ext cx="163"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87" name="Group 475"/>
          <p:cNvGrpSpPr>
            <a:grpSpLocks/>
          </p:cNvGrpSpPr>
          <p:nvPr/>
        </p:nvGrpSpPr>
        <p:grpSpPr bwMode="auto">
          <a:xfrm rot="-3657165">
            <a:off x="7269957" y="2253456"/>
            <a:ext cx="774700" cy="709613"/>
            <a:chOff x="3167" y="987"/>
            <a:chExt cx="1326" cy="1213"/>
          </a:xfrm>
        </p:grpSpPr>
        <p:sp>
          <p:nvSpPr>
            <p:cNvPr id="13788" name="Oval 476"/>
            <p:cNvSpPr>
              <a:spLocks noChangeArrowheads="1"/>
            </p:cNvSpPr>
            <p:nvPr/>
          </p:nvSpPr>
          <p:spPr bwMode="auto">
            <a:xfrm>
              <a:off x="3167" y="993"/>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89" name="Oval 477"/>
            <p:cNvSpPr>
              <a:spLocks noChangeArrowheads="1"/>
            </p:cNvSpPr>
            <p:nvPr/>
          </p:nvSpPr>
          <p:spPr bwMode="auto">
            <a:xfrm>
              <a:off x="3612" y="990"/>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90" name="Oval 478"/>
            <p:cNvSpPr>
              <a:spLocks noChangeArrowheads="1"/>
            </p:cNvSpPr>
            <p:nvPr/>
          </p:nvSpPr>
          <p:spPr bwMode="auto">
            <a:xfrm>
              <a:off x="4049" y="987"/>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91" name="Oval 479"/>
            <p:cNvSpPr>
              <a:spLocks noChangeArrowheads="1"/>
            </p:cNvSpPr>
            <p:nvPr/>
          </p:nvSpPr>
          <p:spPr bwMode="auto">
            <a:xfrm>
              <a:off x="3392" y="1374"/>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92" name="Oval 480"/>
            <p:cNvSpPr>
              <a:spLocks noChangeArrowheads="1"/>
            </p:cNvSpPr>
            <p:nvPr/>
          </p:nvSpPr>
          <p:spPr bwMode="auto">
            <a:xfrm>
              <a:off x="3837" y="1375"/>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93" name="Oval 481"/>
            <p:cNvSpPr>
              <a:spLocks noChangeArrowheads="1"/>
            </p:cNvSpPr>
            <p:nvPr/>
          </p:nvSpPr>
          <p:spPr bwMode="auto">
            <a:xfrm>
              <a:off x="3610" y="1756"/>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94" name="Group 482"/>
          <p:cNvGrpSpPr>
            <a:grpSpLocks/>
          </p:cNvGrpSpPr>
          <p:nvPr/>
        </p:nvGrpSpPr>
        <p:grpSpPr bwMode="auto">
          <a:xfrm rot="-3657165">
            <a:off x="6616701" y="2419350"/>
            <a:ext cx="519112" cy="484187"/>
            <a:chOff x="1511" y="1025"/>
            <a:chExt cx="889" cy="830"/>
          </a:xfrm>
        </p:grpSpPr>
        <p:sp>
          <p:nvSpPr>
            <p:cNvPr id="13795" name="Oval 483"/>
            <p:cNvSpPr>
              <a:spLocks noChangeArrowheads="1"/>
            </p:cNvSpPr>
            <p:nvPr/>
          </p:nvSpPr>
          <p:spPr bwMode="auto">
            <a:xfrm>
              <a:off x="1511" y="1025"/>
              <a:ext cx="444" cy="444"/>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96" name="Oval 484"/>
            <p:cNvSpPr>
              <a:spLocks noChangeArrowheads="1"/>
            </p:cNvSpPr>
            <p:nvPr/>
          </p:nvSpPr>
          <p:spPr bwMode="auto">
            <a:xfrm>
              <a:off x="1956" y="1026"/>
              <a:ext cx="444" cy="444"/>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97" name="Oval 485"/>
            <p:cNvSpPr>
              <a:spLocks noChangeArrowheads="1"/>
            </p:cNvSpPr>
            <p:nvPr/>
          </p:nvSpPr>
          <p:spPr bwMode="auto">
            <a:xfrm>
              <a:off x="1733" y="1411"/>
              <a:ext cx="444" cy="444"/>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798" name="Oval 486"/>
          <p:cNvSpPr>
            <a:spLocks noChangeArrowheads="1"/>
          </p:cNvSpPr>
          <p:nvPr/>
        </p:nvSpPr>
        <p:spPr bwMode="auto">
          <a:xfrm rot="-3657165">
            <a:off x="6257925" y="2592388"/>
            <a:ext cx="260350" cy="260350"/>
          </a:xfrm>
          <a:prstGeom prst="ellipse">
            <a:avLst/>
          </a:prstGeom>
          <a:gradFill rotWithShape="1">
            <a:gsLst>
              <a:gs pos="0">
                <a:schemeClr val="bg1"/>
              </a:gs>
              <a:gs pos="100000">
                <a:schemeClr val="bg1">
                  <a:gamma/>
                  <a:shade val="56078"/>
                  <a:invGamma/>
                </a:scheme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3799" name="Group 487"/>
          <p:cNvGrpSpPr>
            <a:grpSpLocks/>
          </p:cNvGrpSpPr>
          <p:nvPr/>
        </p:nvGrpSpPr>
        <p:grpSpPr bwMode="auto">
          <a:xfrm>
            <a:off x="7394575" y="3273425"/>
            <a:ext cx="1133475" cy="1027113"/>
            <a:chOff x="4190" y="3060"/>
            <a:chExt cx="930" cy="843"/>
          </a:xfrm>
        </p:grpSpPr>
        <p:sp>
          <p:nvSpPr>
            <p:cNvPr id="13800" name="Oval 488"/>
            <p:cNvSpPr>
              <a:spLocks noChangeArrowheads="1"/>
            </p:cNvSpPr>
            <p:nvPr/>
          </p:nvSpPr>
          <p:spPr bwMode="auto">
            <a:xfrm>
              <a:off x="4190" y="3060"/>
              <a:ext cx="233"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1" name="Oval 489"/>
            <p:cNvSpPr>
              <a:spLocks noChangeArrowheads="1"/>
            </p:cNvSpPr>
            <p:nvPr/>
          </p:nvSpPr>
          <p:spPr bwMode="auto">
            <a:xfrm>
              <a:off x="4423" y="3060"/>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2" name="Oval 490"/>
            <p:cNvSpPr>
              <a:spLocks noChangeArrowheads="1"/>
            </p:cNvSpPr>
            <p:nvPr/>
          </p:nvSpPr>
          <p:spPr bwMode="auto">
            <a:xfrm>
              <a:off x="4655" y="3060"/>
              <a:ext cx="233"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3" name="Oval 491"/>
            <p:cNvSpPr>
              <a:spLocks noChangeArrowheads="1"/>
            </p:cNvSpPr>
            <p:nvPr/>
          </p:nvSpPr>
          <p:spPr bwMode="auto">
            <a:xfrm>
              <a:off x="4888" y="3060"/>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4" name="Oval 492"/>
            <p:cNvSpPr>
              <a:spLocks noChangeArrowheads="1"/>
            </p:cNvSpPr>
            <p:nvPr/>
          </p:nvSpPr>
          <p:spPr bwMode="auto">
            <a:xfrm>
              <a:off x="4306" y="3265"/>
              <a:ext cx="233" cy="233"/>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5" name="Oval 493"/>
            <p:cNvSpPr>
              <a:spLocks noChangeArrowheads="1"/>
            </p:cNvSpPr>
            <p:nvPr/>
          </p:nvSpPr>
          <p:spPr bwMode="auto">
            <a:xfrm>
              <a:off x="4539" y="3265"/>
              <a:ext cx="232" cy="233"/>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6" name="Oval 494"/>
            <p:cNvSpPr>
              <a:spLocks noChangeArrowheads="1"/>
            </p:cNvSpPr>
            <p:nvPr/>
          </p:nvSpPr>
          <p:spPr bwMode="auto">
            <a:xfrm>
              <a:off x="4771" y="3265"/>
              <a:ext cx="233" cy="233"/>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7" name="Oval 495"/>
            <p:cNvSpPr>
              <a:spLocks noChangeArrowheads="1"/>
            </p:cNvSpPr>
            <p:nvPr/>
          </p:nvSpPr>
          <p:spPr bwMode="auto">
            <a:xfrm>
              <a:off x="4424" y="3467"/>
              <a:ext cx="233"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8" name="Oval 496"/>
            <p:cNvSpPr>
              <a:spLocks noChangeArrowheads="1"/>
            </p:cNvSpPr>
            <p:nvPr/>
          </p:nvSpPr>
          <p:spPr bwMode="auto">
            <a:xfrm>
              <a:off x="4657" y="3467"/>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09" name="Oval 497"/>
            <p:cNvSpPr>
              <a:spLocks noChangeArrowheads="1"/>
            </p:cNvSpPr>
            <p:nvPr/>
          </p:nvSpPr>
          <p:spPr bwMode="auto">
            <a:xfrm>
              <a:off x="4543" y="3671"/>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810" name="Group 498"/>
          <p:cNvGrpSpPr>
            <a:grpSpLocks/>
          </p:cNvGrpSpPr>
          <p:nvPr/>
        </p:nvGrpSpPr>
        <p:grpSpPr bwMode="auto">
          <a:xfrm>
            <a:off x="7542213" y="3370263"/>
            <a:ext cx="846137" cy="774700"/>
            <a:chOff x="3167" y="987"/>
            <a:chExt cx="1326" cy="1213"/>
          </a:xfrm>
        </p:grpSpPr>
        <p:sp>
          <p:nvSpPr>
            <p:cNvPr id="13811" name="Oval 499"/>
            <p:cNvSpPr>
              <a:spLocks noChangeArrowheads="1"/>
            </p:cNvSpPr>
            <p:nvPr/>
          </p:nvSpPr>
          <p:spPr bwMode="auto">
            <a:xfrm>
              <a:off x="3167" y="993"/>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12" name="Oval 500"/>
            <p:cNvSpPr>
              <a:spLocks noChangeArrowheads="1"/>
            </p:cNvSpPr>
            <p:nvPr/>
          </p:nvSpPr>
          <p:spPr bwMode="auto">
            <a:xfrm>
              <a:off x="3612" y="990"/>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13" name="Oval 501"/>
            <p:cNvSpPr>
              <a:spLocks noChangeArrowheads="1"/>
            </p:cNvSpPr>
            <p:nvPr/>
          </p:nvSpPr>
          <p:spPr bwMode="auto">
            <a:xfrm>
              <a:off x="4049" y="987"/>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14" name="Oval 502"/>
            <p:cNvSpPr>
              <a:spLocks noChangeArrowheads="1"/>
            </p:cNvSpPr>
            <p:nvPr/>
          </p:nvSpPr>
          <p:spPr bwMode="auto">
            <a:xfrm>
              <a:off x="3392" y="1374"/>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15" name="Oval 503"/>
            <p:cNvSpPr>
              <a:spLocks noChangeArrowheads="1"/>
            </p:cNvSpPr>
            <p:nvPr/>
          </p:nvSpPr>
          <p:spPr bwMode="auto">
            <a:xfrm>
              <a:off x="3837" y="1375"/>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16" name="Oval 504"/>
            <p:cNvSpPr>
              <a:spLocks noChangeArrowheads="1"/>
            </p:cNvSpPr>
            <p:nvPr/>
          </p:nvSpPr>
          <p:spPr bwMode="auto">
            <a:xfrm>
              <a:off x="3610" y="1756"/>
              <a:ext cx="444" cy="444"/>
            </a:xfrm>
            <a:prstGeom prst="ellipse">
              <a:avLst/>
            </a:prstGeom>
            <a:gradFill rotWithShape="1">
              <a:gsLst>
                <a:gs pos="0">
                  <a:srgbClr val="FF66FF"/>
                </a:gs>
                <a:gs pos="100000">
                  <a:srgbClr val="FF66FF">
                    <a:gamma/>
                    <a:shade val="55686"/>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817" name="Group 505"/>
          <p:cNvGrpSpPr>
            <a:grpSpLocks/>
          </p:cNvGrpSpPr>
          <p:nvPr/>
        </p:nvGrpSpPr>
        <p:grpSpPr bwMode="auto">
          <a:xfrm>
            <a:off x="7680325" y="3455988"/>
            <a:ext cx="566738" cy="530225"/>
            <a:chOff x="1511" y="1025"/>
            <a:chExt cx="889" cy="830"/>
          </a:xfrm>
        </p:grpSpPr>
        <p:sp>
          <p:nvSpPr>
            <p:cNvPr id="13818" name="Oval 506"/>
            <p:cNvSpPr>
              <a:spLocks noChangeArrowheads="1"/>
            </p:cNvSpPr>
            <p:nvPr/>
          </p:nvSpPr>
          <p:spPr bwMode="auto">
            <a:xfrm>
              <a:off x="1511" y="1025"/>
              <a:ext cx="444" cy="444"/>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19" name="Oval 507"/>
            <p:cNvSpPr>
              <a:spLocks noChangeArrowheads="1"/>
            </p:cNvSpPr>
            <p:nvPr/>
          </p:nvSpPr>
          <p:spPr bwMode="auto">
            <a:xfrm>
              <a:off x="1956" y="1026"/>
              <a:ext cx="444" cy="444"/>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0" name="Oval 508"/>
            <p:cNvSpPr>
              <a:spLocks noChangeArrowheads="1"/>
            </p:cNvSpPr>
            <p:nvPr/>
          </p:nvSpPr>
          <p:spPr bwMode="auto">
            <a:xfrm>
              <a:off x="1733" y="1411"/>
              <a:ext cx="444" cy="444"/>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821" name="Oval 509"/>
          <p:cNvSpPr>
            <a:spLocks noChangeArrowheads="1"/>
          </p:cNvSpPr>
          <p:nvPr/>
        </p:nvSpPr>
        <p:spPr bwMode="auto">
          <a:xfrm>
            <a:off x="7820025" y="3554413"/>
            <a:ext cx="282575" cy="284162"/>
          </a:xfrm>
          <a:prstGeom prst="ellipse">
            <a:avLst/>
          </a:prstGeom>
          <a:gradFill rotWithShape="1">
            <a:gsLst>
              <a:gs pos="0">
                <a:schemeClr val="bg1"/>
              </a:gs>
              <a:gs pos="100000">
                <a:schemeClr val="bg1">
                  <a:gamma/>
                  <a:shade val="45882"/>
                  <a:invGamma/>
                </a:scheme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3822" name="Group 510"/>
          <p:cNvGrpSpPr>
            <a:grpSpLocks/>
          </p:cNvGrpSpPr>
          <p:nvPr/>
        </p:nvGrpSpPr>
        <p:grpSpPr bwMode="auto">
          <a:xfrm>
            <a:off x="7910513" y="4625975"/>
            <a:ext cx="969962" cy="958850"/>
            <a:chOff x="4344" y="3048"/>
            <a:chExt cx="611" cy="604"/>
          </a:xfrm>
        </p:grpSpPr>
        <p:sp>
          <p:nvSpPr>
            <p:cNvPr id="13823" name="Oval 511"/>
            <p:cNvSpPr>
              <a:spLocks noChangeArrowheads="1"/>
            </p:cNvSpPr>
            <p:nvPr/>
          </p:nvSpPr>
          <p:spPr bwMode="auto">
            <a:xfrm rot="-3657165">
              <a:off x="4345" y="3499"/>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4" name="Oval 512"/>
            <p:cNvSpPr>
              <a:spLocks noChangeArrowheads="1"/>
            </p:cNvSpPr>
            <p:nvPr/>
          </p:nvSpPr>
          <p:spPr bwMode="auto">
            <a:xfrm rot="-3657165">
              <a:off x="4498" y="3500"/>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5" name="Oval 513"/>
            <p:cNvSpPr>
              <a:spLocks noChangeArrowheads="1"/>
            </p:cNvSpPr>
            <p:nvPr/>
          </p:nvSpPr>
          <p:spPr bwMode="auto">
            <a:xfrm rot="-3657165">
              <a:off x="4652" y="3500"/>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6" name="Oval 514"/>
            <p:cNvSpPr>
              <a:spLocks noChangeArrowheads="1"/>
            </p:cNvSpPr>
            <p:nvPr/>
          </p:nvSpPr>
          <p:spPr bwMode="auto">
            <a:xfrm rot="-3657165">
              <a:off x="4803" y="3501"/>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7" name="Oval 515"/>
            <p:cNvSpPr>
              <a:spLocks noChangeArrowheads="1"/>
            </p:cNvSpPr>
            <p:nvPr/>
          </p:nvSpPr>
          <p:spPr bwMode="auto">
            <a:xfrm rot="-3657165">
              <a:off x="4344" y="3348"/>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8" name="Oval 516"/>
            <p:cNvSpPr>
              <a:spLocks noChangeArrowheads="1"/>
            </p:cNvSpPr>
            <p:nvPr/>
          </p:nvSpPr>
          <p:spPr bwMode="auto">
            <a:xfrm rot="-3657165">
              <a:off x="4497" y="33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29" name="Oval 517"/>
            <p:cNvSpPr>
              <a:spLocks noChangeArrowheads="1"/>
            </p:cNvSpPr>
            <p:nvPr/>
          </p:nvSpPr>
          <p:spPr bwMode="auto">
            <a:xfrm rot="-3657165">
              <a:off x="4651" y="33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0" name="Oval 518"/>
            <p:cNvSpPr>
              <a:spLocks noChangeArrowheads="1"/>
            </p:cNvSpPr>
            <p:nvPr/>
          </p:nvSpPr>
          <p:spPr bwMode="auto">
            <a:xfrm rot="-3657165">
              <a:off x="4802" y="3350"/>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1" name="Oval 519"/>
            <p:cNvSpPr>
              <a:spLocks noChangeArrowheads="1"/>
            </p:cNvSpPr>
            <p:nvPr/>
          </p:nvSpPr>
          <p:spPr bwMode="auto">
            <a:xfrm rot="-3657165">
              <a:off x="4345" y="3197"/>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2" name="Oval 520"/>
            <p:cNvSpPr>
              <a:spLocks noChangeArrowheads="1"/>
            </p:cNvSpPr>
            <p:nvPr/>
          </p:nvSpPr>
          <p:spPr bwMode="auto">
            <a:xfrm rot="-3657165">
              <a:off x="4498" y="3198"/>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3" name="Oval 521"/>
            <p:cNvSpPr>
              <a:spLocks noChangeArrowheads="1"/>
            </p:cNvSpPr>
            <p:nvPr/>
          </p:nvSpPr>
          <p:spPr bwMode="auto">
            <a:xfrm rot="-3657165">
              <a:off x="4652" y="3198"/>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4" name="Oval 522"/>
            <p:cNvSpPr>
              <a:spLocks noChangeArrowheads="1"/>
            </p:cNvSpPr>
            <p:nvPr/>
          </p:nvSpPr>
          <p:spPr bwMode="auto">
            <a:xfrm rot="-3657165">
              <a:off x="4803" y="3199"/>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5" name="Oval 523"/>
            <p:cNvSpPr>
              <a:spLocks noChangeArrowheads="1"/>
            </p:cNvSpPr>
            <p:nvPr/>
          </p:nvSpPr>
          <p:spPr bwMode="auto">
            <a:xfrm rot="-3657165">
              <a:off x="4346" y="3048"/>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6" name="Oval 524"/>
            <p:cNvSpPr>
              <a:spLocks noChangeArrowheads="1"/>
            </p:cNvSpPr>
            <p:nvPr/>
          </p:nvSpPr>
          <p:spPr bwMode="auto">
            <a:xfrm rot="-3657165">
              <a:off x="4499" y="30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7" name="Oval 525"/>
            <p:cNvSpPr>
              <a:spLocks noChangeArrowheads="1"/>
            </p:cNvSpPr>
            <p:nvPr/>
          </p:nvSpPr>
          <p:spPr bwMode="auto">
            <a:xfrm rot="-3657165">
              <a:off x="4653" y="30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38" name="Oval 526"/>
            <p:cNvSpPr>
              <a:spLocks noChangeArrowheads="1"/>
            </p:cNvSpPr>
            <p:nvPr/>
          </p:nvSpPr>
          <p:spPr bwMode="auto">
            <a:xfrm rot="-3657165">
              <a:off x="4804" y="3050"/>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839" name="Group 527"/>
          <p:cNvGrpSpPr>
            <a:grpSpLocks/>
          </p:cNvGrpSpPr>
          <p:nvPr/>
        </p:nvGrpSpPr>
        <p:grpSpPr bwMode="auto">
          <a:xfrm>
            <a:off x="8031163" y="4727575"/>
            <a:ext cx="727075" cy="717550"/>
            <a:chOff x="4610" y="3162"/>
            <a:chExt cx="458" cy="452"/>
          </a:xfrm>
        </p:grpSpPr>
        <p:sp>
          <p:nvSpPr>
            <p:cNvPr id="13840" name="Oval 528"/>
            <p:cNvSpPr>
              <a:spLocks noChangeArrowheads="1"/>
            </p:cNvSpPr>
            <p:nvPr/>
          </p:nvSpPr>
          <p:spPr bwMode="auto">
            <a:xfrm rot="-3657165">
              <a:off x="4610" y="3462"/>
              <a:ext cx="151" cy="152"/>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1" name="Oval 529"/>
            <p:cNvSpPr>
              <a:spLocks noChangeArrowheads="1"/>
            </p:cNvSpPr>
            <p:nvPr/>
          </p:nvSpPr>
          <p:spPr bwMode="auto">
            <a:xfrm rot="-3657165">
              <a:off x="4764" y="3462"/>
              <a:ext cx="151" cy="152"/>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2" name="Oval 530"/>
            <p:cNvSpPr>
              <a:spLocks noChangeArrowheads="1"/>
            </p:cNvSpPr>
            <p:nvPr/>
          </p:nvSpPr>
          <p:spPr bwMode="auto">
            <a:xfrm rot="-3657165">
              <a:off x="4915" y="3463"/>
              <a:ext cx="151" cy="151"/>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3" name="Oval 531"/>
            <p:cNvSpPr>
              <a:spLocks noChangeArrowheads="1"/>
            </p:cNvSpPr>
            <p:nvPr/>
          </p:nvSpPr>
          <p:spPr bwMode="auto">
            <a:xfrm rot="-3657165">
              <a:off x="4611" y="3311"/>
              <a:ext cx="151" cy="152"/>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4" name="Oval 532"/>
            <p:cNvSpPr>
              <a:spLocks noChangeArrowheads="1"/>
            </p:cNvSpPr>
            <p:nvPr/>
          </p:nvSpPr>
          <p:spPr bwMode="auto">
            <a:xfrm rot="-3657165">
              <a:off x="4765" y="3311"/>
              <a:ext cx="151" cy="152"/>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5" name="Oval 533"/>
            <p:cNvSpPr>
              <a:spLocks noChangeArrowheads="1"/>
            </p:cNvSpPr>
            <p:nvPr/>
          </p:nvSpPr>
          <p:spPr bwMode="auto">
            <a:xfrm rot="-3657165">
              <a:off x="4916" y="3312"/>
              <a:ext cx="151" cy="151"/>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6" name="Oval 534"/>
            <p:cNvSpPr>
              <a:spLocks noChangeArrowheads="1"/>
            </p:cNvSpPr>
            <p:nvPr/>
          </p:nvSpPr>
          <p:spPr bwMode="auto">
            <a:xfrm rot="-3657165">
              <a:off x="4612" y="3162"/>
              <a:ext cx="151" cy="152"/>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7" name="Oval 535"/>
            <p:cNvSpPr>
              <a:spLocks noChangeArrowheads="1"/>
            </p:cNvSpPr>
            <p:nvPr/>
          </p:nvSpPr>
          <p:spPr bwMode="auto">
            <a:xfrm rot="-3657165">
              <a:off x="4766" y="3162"/>
              <a:ext cx="151" cy="152"/>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48" name="Oval 536"/>
            <p:cNvSpPr>
              <a:spLocks noChangeArrowheads="1"/>
            </p:cNvSpPr>
            <p:nvPr/>
          </p:nvSpPr>
          <p:spPr bwMode="auto">
            <a:xfrm rot="-3657165">
              <a:off x="4917" y="3163"/>
              <a:ext cx="151" cy="151"/>
            </a:xfrm>
            <a:prstGeom prst="ellipse">
              <a:avLst/>
            </a:prstGeom>
            <a:gradFill rotWithShape="1">
              <a:gsLst>
                <a:gs pos="0">
                  <a:srgbClr val="FF99FF"/>
                </a:gs>
                <a:gs pos="100000">
                  <a:srgbClr val="FF99FF">
                    <a:gamma/>
                    <a:shade val="4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849" name="Group 537"/>
          <p:cNvGrpSpPr>
            <a:grpSpLocks/>
          </p:cNvGrpSpPr>
          <p:nvPr/>
        </p:nvGrpSpPr>
        <p:grpSpPr bwMode="auto">
          <a:xfrm>
            <a:off x="8158163" y="4852988"/>
            <a:ext cx="485775" cy="477837"/>
            <a:chOff x="4134" y="3129"/>
            <a:chExt cx="306" cy="301"/>
          </a:xfrm>
        </p:grpSpPr>
        <p:sp>
          <p:nvSpPr>
            <p:cNvPr id="13850" name="Oval 538"/>
            <p:cNvSpPr>
              <a:spLocks noChangeArrowheads="1"/>
            </p:cNvSpPr>
            <p:nvPr/>
          </p:nvSpPr>
          <p:spPr bwMode="auto">
            <a:xfrm rot="-3657165">
              <a:off x="4134" y="3278"/>
              <a:ext cx="152" cy="151"/>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51" name="Oval 539"/>
            <p:cNvSpPr>
              <a:spLocks noChangeArrowheads="1"/>
            </p:cNvSpPr>
            <p:nvPr/>
          </p:nvSpPr>
          <p:spPr bwMode="auto">
            <a:xfrm rot="-3657165">
              <a:off x="4287" y="3279"/>
              <a:ext cx="151" cy="152"/>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52" name="Oval 540"/>
            <p:cNvSpPr>
              <a:spLocks noChangeArrowheads="1"/>
            </p:cNvSpPr>
            <p:nvPr/>
          </p:nvSpPr>
          <p:spPr bwMode="auto">
            <a:xfrm rot="-3657165">
              <a:off x="4135" y="3129"/>
              <a:ext cx="152" cy="151"/>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53" name="Oval 541"/>
            <p:cNvSpPr>
              <a:spLocks noChangeArrowheads="1"/>
            </p:cNvSpPr>
            <p:nvPr/>
          </p:nvSpPr>
          <p:spPr bwMode="auto">
            <a:xfrm rot="-3657165">
              <a:off x="4288" y="3130"/>
              <a:ext cx="151" cy="152"/>
            </a:xfrm>
            <a:prstGeom prst="ellipse">
              <a:avLst/>
            </a:prstGeom>
            <a:gradFill rotWithShape="1">
              <a:gsLst>
                <a:gs pos="0">
                  <a:srgbClr val="FFCC99"/>
                </a:gs>
                <a:gs pos="100000">
                  <a:srgbClr val="FFCC99">
                    <a:gamma/>
                    <a:shade val="45882"/>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854" name="Oval 542"/>
          <p:cNvSpPr>
            <a:spLocks noChangeArrowheads="1"/>
          </p:cNvSpPr>
          <p:nvPr/>
        </p:nvSpPr>
        <p:spPr bwMode="auto">
          <a:xfrm rot="-3657165">
            <a:off x="8282782" y="4971256"/>
            <a:ext cx="241300" cy="239713"/>
          </a:xfrm>
          <a:prstGeom prst="ellipse">
            <a:avLst/>
          </a:prstGeom>
          <a:gradFill rotWithShape="1">
            <a:gsLst>
              <a:gs pos="0">
                <a:schemeClr val="bg1"/>
              </a:gs>
              <a:gs pos="100000">
                <a:schemeClr val="bg1">
                  <a:gamma/>
                  <a:shade val="46275"/>
                  <a:invGamma/>
                </a:scheme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55" name="Oval 543"/>
          <p:cNvSpPr>
            <a:spLocks noChangeArrowheads="1"/>
          </p:cNvSpPr>
          <p:nvPr/>
        </p:nvSpPr>
        <p:spPr bwMode="auto">
          <a:xfrm>
            <a:off x="4224338" y="1828800"/>
            <a:ext cx="138112" cy="138113"/>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3858" name="Group 546"/>
          <p:cNvGrpSpPr>
            <a:grpSpLocks/>
          </p:cNvGrpSpPr>
          <p:nvPr/>
        </p:nvGrpSpPr>
        <p:grpSpPr bwMode="auto">
          <a:xfrm>
            <a:off x="4013200" y="1830388"/>
            <a:ext cx="350838" cy="568325"/>
            <a:chOff x="2528" y="1153"/>
            <a:chExt cx="221" cy="358"/>
          </a:xfrm>
        </p:grpSpPr>
        <p:sp>
          <p:nvSpPr>
            <p:cNvPr id="13856" name="Oval 544"/>
            <p:cNvSpPr>
              <a:spLocks noChangeArrowheads="1"/>
            </p:cNvSpPr>
            <p:nvPr/>
          </p:nvSpPr>
          <p:spPr bwMode="auto">
            <a:xfrm>
              <a:off x="2528" y="1424"/>
              <a:ext cx="87" cy="87"/>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57" name="Oval 545"/>
            <p:cNvSpPr>
              <a:spLocks noChangeArrowheads="1"/>
            </p:cNvSpPr>
            <p:nvPr/>
          </p:nvSpPr>
          <p:spPr bwMode="auto">
            <a:xfrm>
              <a:off x="2662" y="1153"/>
              <a:ext cx="87" cy="87"/>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862" name="Group 550"/>
          <p:cNvGrpSpPr>
            <a:grpSpLocks/>
          </p:cNvGrpSpPr>
          <p:nvPr/>
        </p:nvGrpSpPr>
        <p:grpSpPr bwMode="auto">
          <a:xfrm>
            <a:off x="3797300" y="2266950"/>
            <a:ext cx="350838" cy="582613"/>
            <a:chOff x="2392" y="1428"/>
            <a:chExt cx="221" cy="367"/>
          </a:xfrm>
        </p:grpSpPr>
        <p:sp>
          <p:nvSpPr>
            <p:cNvPr id="13860" name="Oval 548"/>
            <p:cNvSpPr>
              <a:spLocks noChangeArrowheads="1"/>
            </p:cNvSpPr>
            <p:nvPr/>
          </p:nvSpPr>
          <p:spPr bwMode="auto">
            <a:xfrm>
              <a:off x="2392" y="1708"/>
              <a:ext cx="87" cy="87"/>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61" name="Oval 549"/>
            <p:cNvSpPr>
              <a:spLocks noChangeArrowheads="1"/>
            </p:cNvSpPr>
            <p:nvPr/>
          </p:nvSpPr>
          <p:spPr bwMode="auto">
            <a:xfrm>
              <a:off x="2526" y="1428"/>
              <a:ext cx="87" cy="87"/>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866" name="Group 554"/>
          <p:cNvGrpSpPr>
            <a:grpSpLocks/>
          </p:cNvGrpSpPr>
          <p:nvPr/>
        </p:nvGrpSpPr>
        <p:grpSpPr bwMode="auto">
          <a:xfrm>
            <a:off x="3671888" y="2713038"/>
            <a:ext cx="265112" cy="568325"/>
            <a:chOff x="2313" y="1709"/>
            <a:chExt cx="167" cy="358"/>
          </a:xfrm>
        </p:grpSpPr>
        <p:sp>
          <p:nvSpPr>
            <p:cNvPr id="13864" name="Oval 552"/>
            <p:cNvSpPr>
              <a:spLocks noChangeArrowheads="1"/>
            </p:cNvSpPr>
            <p:nvPr/>
          </p:nvSpPr>
          <p:spPr bwMode="auto">
            <a:xfrm>
              <a:off x="2313" y="1980"/>
              <a:ext cx="87" cy="87"/>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65" name="Oval 553"/>
            <p:cNvSpPr>
              <a:spLocks noChangeArrowheads="1"/>
            </p:cNvSpPr>
            <p:nvPr/>
          </p:nvSpPr>
          <p:spPr bwMode="auto">
            <a:xfrm>
              <a:off x="2393" y="1709"/>
              <a:ext cx="87" cy="87"/>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867" name="Rectangle 555"/>
          <p:cNvSpPr>
            <a:spLocks noChangeArrowheads="1"/>
          </p:cNvSpPr>
          <p:nvPr/>
        </p:nvSpPr>
        <p:spPr bwMode="auto">
          <a:xfrm>
            <a:off x="0" y="0"/>
            <a:ext cx="9144000" cy="114300"/>
          </a:xfrm>
          <a:prstGeom prst="rect">
            <a:avLst/>
          </a:prstGeom>
          <a:gradFill rotWithShape="1">
            <a:gsLst>
              <a:gs pos="0">
                <a:schemeClr val="bg1">
                  <a:gamma/>
                  <a:shade val="66275"/>
                  <a:invGamma/>
                </a:schemeClr>
              </a:gs>
              <a:gs pos="50000">
                <a:schemeClr val="bg1"/>
              </a:gs>
              <a:gs pos="100000">
                <a:schemeClr val="bg1">
                  <a:gamma/>
                  <a:shade val="6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68" name="Rectangle 556"/>
          <p:cNvSpPr>
            <a:spLocks noChangeArrowheads="1"/>
          </p:cNvSpPr>
          <p:nvPr/>
        </p:nvSpPr>
        <p:spPr bwMode="auto">
          <a:xfrm>
            <a:off x="0" y="6743700"/>
            <a:ext cx="9144000" cy="114300"/>
          </a:xfrm>
          <a:prstGeom prst="rect">
            <a:avLst/>
          </a:prstGeom>
          <a:gradFill rotWithShape="1">
            <a:gsLst>
              <a:gs pos="0">
                <a:srgbClr val="FF6699">
                  <a:gamma/>
                  <a:shade val="66275"/>
                  <a:invGamma/>
                </a:srgbClr>
              </a:gs>
              <a:gs pos="50000">
                <a:srgbClr val="FF6699"/>
              </a:gs>
              <a:gs pos="100000">
                <a:srgbClr val="FF6699">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69" name="Rectangle 557"/>
          <p:cNvSpPr>
            <a:spLocks noChangeArrowheads="1"/>
          </p:cNvSpPr>
          <p:nvPr/>
        </p:nvSpPr>
        <p:spPr bwMode="auto">
          <a:xfrm>
            <a:off x="0" y="0"/>
            <a:ext cx="109538" cy="6858000"/>
          </a:xfrm>
          <a:prstGeom prst="rect">
            <a:avLst/>
          </a:prstGeom>
          <a:gradFill rotWithShape="1">
            <a:gsLst>
              <a:gs pos="0">
                <a:srgbClr val="FFCC99">
                  <a:gamma/>
                  <a:shade val="66275"/>
                  <a:invGamma/>
                </a:srgbClr>
              </a:gs>
              <a:gs pos="50000">
                <a:srgbClr val="FFCC99"/>
              </a:gs>
              <a:gs pos="100000">
                <a:srgbClr val="FFCC99">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70" name="Rectangle 558"/>
          <p:cNvSpPr>
            <a:spLocks noChangeArrowheads="1"/>
          </p:cNvSpPr>
          <p:nvPr/>
        </p:nvSpPr>
        <p:spPr bwMode="auto">
          <a:xfrm>
            <a:off x="9059863" y="0"/>
            <a:ext cx="138112" cy="6858000"/>
          </a:xfrm>
          <a:prstGeom prst="rect">
            <a:avLst/>
          </a:prstGeom>
          <a:gradFill rotWithShape="1">
            <a:gsLst>
              <a:gs pos="0">
                <a:srgbClr val="66FFCC">
                  <a:gamma/>
                  <a:shade val="66275"/>
                  <a:invGamma/>
                </a:srgbClr>
              </a:gs>
              <a:gs pos="50000">
                <a:srgbClr val="66FFCC"/>
              </a:gs>
              <a:gs pos="100000">
                <a:srgbClr val="66FFCC">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3871" name="Picture 559" descr="Pasca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650" y="1143000"/>
            <a:ext cx="1089025" cy="963613"/>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3872" name="Text Box 560"/>
          <p:cNvSpPr txBox="1">
            <a:spLocks noChangeArrowheads="1"/>
          </p:cNvSpPr>
          <p:nvPr/>
        </p:nvSpPr>
        <p:spPr bwMode="auto">
          <a:xfrm>
            <a:off x="171450" y="2171700"/>
            <a:ext cx="1492250" cy="5492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t>Blaisé Pascal </a:t>
            </a:r>
            <a:r>
              <a:rPr lang="en-GB" altLang="en-US" sz="1400"/>
              <a:t>(1623-1662)</a:t>
            </a:r>
          </a:p>
        </p:txBody>
      </p:sp>
      <p:sp>
        <p:nvSpPr>
          <p:cNvPr id="13873" name="Text Box 561"/>
          <p:cNvSpPr txBox="1">
            <a:spLocks noChangeArrowheads="1"/>
          </p:cNvSpPr>
          <p:nvPr/>
        </p:nvSpPr>
        <p:spPr bwMode="auto">
          <a:xfrm>
            <a:off x="6159500" y="1631950"/>
            <a:ext cx="2635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solidFill>
                  <a:schemeClr val="bg1"/>
                </a:solidFill>
              </a:rPr>
              <a:t>Counting/Natural Numbers</a:t>
            </a:r>
          </a:p>
        </p:txBody>
      </p:sp>
      <p:sp>
        <p:nvSpPr>
          <p:cNvPr id="13874" name="Text Box 562"/>
          <p:cNvSpPr txBox="1">
            <a:spLocks noChangeArrowheads="1"/>
          </p:cNvSpPr>
          <p:nvPr/>
        </p:nvSpPr>
        <p:spPr bwMode="auto">
          <a:xfrm>
            <a:off x="6823075" y="2811463"/>
            <a:ext cx="2187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solidFill>
                  <a:schemeClr val="bg1"/>
                </a:solidFill>
              </a:rPr>
              <a:t>Triangular Numbers</a:t>
            </a:r>
          </a:p>
        </p:txBody>
      </p:sp>
      <p:sp>
        <p:nvSpPr>
          <p:cNvPr id="13875" name="Text Box 563"/>
          <p:cNvSpPr txBox="1">
            <a:spLocks noChangeArrowheads="1"/>
          </p:cNvSpPr>
          <p:nvPr/>
        </p:nvSpPr>
        <p:spPr bwMode="auto">
          <a:xfrm>
            <a:off x="7023100" y="4186238"/>
            <a:ext cx="2187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solidFill>
                  <a:schemeClr val="bg1"/>
                </a:solidFill>
              </a:rPr>
              <a:t>Tetrahedral Numbers</a:t>
            </a:r>
          </a:p>
        </p:txBody>
      </p:sp>
      <p:sp>
        <p:nvSpPr>
          <p:cNvPr id="13876" name="Text Box 564"/>
          <p:cNvSpPr txBox="1">
            <a:spLocks noChangeArrowheads="1"/>
          </p:cNvSpPr>
          <p:nvPr/>
        </p:nvSpPr>
        <p:spPr bwMode="auto">
          <a:xfrm>
            <a:off x="8108950" y="5561013"/>
            <a:ext cx="10350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solidFill>
                  <a:schemeClr val="bg1"/>
                </a:solidFill>
              </a:rPr>
              <a:t>Pyramid Numbers </a:t>
            </a:r>
            <a:r>
              <a:rPr lang="en-GB" altLang="en-US" sz="1600">
                <a:solidFill>
                  <a:srgbClr val="FFFFCC"/>
                </a:solidFill>
              </a:rPr>
              <a:t>(square base)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3557"/>
                                        </p:tgtEl>
                                        <p:attrNameLst>
                                          <p:attrName>style.visibility</p:attrName>
                                        </p:attrNameLst>
                                      </p:cBhvr>
                                      <p:to>
                                        <p:strVal val="visible"/>
                                      </p:to>
                                    </p:set>
                                    <p:animEffect transition="in" filter="wipe(up)">
                                      <p:cBhvr>
                                        <p:cTn id="7" dur="500"/>
                                        <p:tgtEl>
                                          <p:spTgt spid="13557"/>
                                        </p:tgtEl>
                                      </p:cBhvr>
                                    </p:animEffect>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467"/>
                                        </p:tgtEl>
                                        <p:attrNameLst>
                                          <p:attrName>style.visibility</p:attrName>
                                        </p:attrNameLst>
                                      </p:cBhvr>
                                      <p:to>
                                        <p:strVal val="visible"/>
                                      </p:to>
                                    </p:set>
                                    <p:animEffect transition="in" filter="dissolve">
                                      <p:cBhvr>
                                        <p:cTn id="12" dur="500"/>
                                        <p:tgtEl>
                                          <p:spTgt spid="13467"/>
                                        </p:tgtEl>
                                      </p:cBhvr>
                                    </p:animEffect>
                                  </p:childTnLst>
                                  <p:subTnLst>
                                    <p:audio>
                                      <p:cMediaNode>
                                        <p:cTn display="0" masterRel="sameClick">
                                          <p:stCondLst>
                                            <p:cond evt="begin" delay="0">
                                              <p:tn val="10"/>
                                            </p:cond>
                                          </p:stCondLst>
                                          <p:endCondLst>
                                            <p:cond evt="onStopAudio" delay="0">
                                              <p:tgtEl>
                                                <p:sldTgt/>
                                              </p:tgtEl>
                                            </p:cond>
                                          </p:endCondLst>
                                        </p:cTn>
                                        <p:tgtEl>
                                          <p:sndTgt r:embed="rId3"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468"/>
                                        </p:tgtEl>
                                        <p:attrNameLst>
                                          <p:attrName>style.visibility</p:attrName>
                                        </p:attrNameLst>
                                      </p:cBhvr>
                                      <p:to>
                                        <p:strVal val="visible"/>
                                      </p:to>
                                    </p:set>
                                    <p:animEffect transition="in" filter="dissolve">
                                      <p:cBhvr>
                                        <p:cTn id="17" dur="500"/>
                                        <p:tgtEl>
                                          <p:spTgt spid="13468"/>
                                        </p:tgtEl>
                                      </p:cBhvr>
                                    </p:animEffect>
                                  </p:childTnLst>
                                  <p:subTnLst>
                                    <p:audio>
                                      <p:cMediaNode>
                                        <p:cTn display="0" masterRel="sameClick">
                                          <p:stCondLst>
                                            <p:cond evt="begin" delay="0">
                                              <p:tn val="15"/>
                                            </p:cond>
                                          </p:stCondLst>
                                          <p:endCondLst>
                                            <p:cond evt="onStopAudio" delay="0">
                                              <p:tgtEl>
                                                <p:sldTgt/>
                                              </p:tgtEl>
                                            </p:cond>
                                          </p:endCondLst>
                                        </p:cTn>
                                        <p:tgtEl>
                                          <p:sndTgt r:embed="rId3" name="chimes.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469"/>
                                        </p:tgtEl>
                                        <p:attrNameLst>
                                          <p:attrName>style.visibility</p:attrName>
                                        </p:attrNameLst>
                                      </p:cBhvr>
                                      <p:to>
                                        <p:strVal val="visible"/>
                                      </p:to>
                                    </p:set>
                                    <p:animEffect transition="in" filter="dissolve">
                                      <p:cBhvr>
                                        <p:cTn id="22" dur="500"/>
                                        <p:tgtEl>
                                          <p:spTgt spid="13469"/>
                                        </p:tgtEl>
                                      </p:cBhvr>
                                    </p:animEffect>
                                  </p:childTnLst>
                                  <p:subTnLst>
                                    <p:audio>
                                      <p:cMediaNode>
                                        <p:cTn display="0" masterRel="sameClick">
                                          <p:stCondLst>
                                            <p:cond evt="begin" delay="0">
                                              <p:tn val="20"/>
                                            </p:cond>
                                          </p:stCondLst>
                                          <p:endCondLst>
                                            <p:cond evt="onStopAudio" delay="0">
                                              <p:tgtEl>
                                                <p:sldTgt/>
                                              </p:tgtEl>
                                            </p:cond>
                                          </p:endCondLst>
                                        </p:cTn>
                                        <p:tgtEl>
                                          <p:sndTgt r:embed="rId3" name="chimes.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470"/>
                                        </p:tgtEl>
                                        <p:attrNameLst>
                                          <p:attrName>style.visibility</p:attrName>
                                        </p:attrNameLst>
                                      </p:cBhvr>
                                      <p:to>
                                        <p:strVal val="visible"/>
                                      </p:to>
                                    </p:set>
                                    <p:animEffect transition="in" filter="dissolve">
                                      <p:cBhvr>
                                        <p:cTn id="27" dur="500"/>
                                        <p:tgtEl>
                                          <p:spTgt spid="13470"/>
                                        </p:tgtEl>
                                      </p:cBhvr>
                                    </p:animEffect>
                                  </p:childTnLst>
                                  <p:subTnLst>
                                    <p:audio>
                                      <p:cMediaNode>
                                        <p:cTn display="0" masterRel="sameClick">
                                          <p:stCondLst>
                                            <p:cond evt="begin" delay="0">
                                              <p:tn val="25"/>
                                            </p:cond>
                                          </p:stCondLst>
                                          <p:endCondLst>
                                            <p:cond evt="onStopAudio" delay="0">
                                              <p:tgtEl>
                                                <p:sldTgt/>
                                              </p:tgtEl>
                                            </p:cond>
                                          </p:endCondLst>
                                        </p:cTn>
                                        <p:tgtEl>
                                          <p:sndTgt r:embed="rId3" name="chimes.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471"/>
                                        </p:tgtEl>
                                        <p:attrNameLst>
                                          <p:attrName>style.visibility</p:attrName>
                                        </p:attrNameLst>
                                      </p:cBhvr>
                                      <p:to>
                                        <p:strVal val="visible"/>
                                      </p:to>
                                    </p:set>
                                    <p:animEffect transition="in" filter="dissolve">
                                      <p:cBhvr>
                                        <p:cTn id="32" dur="500"/>
                                        <p:tgtEl>
                                          <p:spTgt spid="13471"/>
                                        </p:tgtEl>
                                      </p:cBhvr>
                                    </p:animEffect>
                                  </p:childTnLst>
                                  <p:subTnLst>
                                    <p:audio>
                                      <p:cMediaNode>
                                        <p:cTn display="0" masterRel="sameClick">
                                          <p:stCondLst>
                                            <p:cond evt="begin" delay="0">
                                              <p:tn val="30"/>
                                            </p:cond>
                                          </p:stCondLst>
                                          <p:endCondLst>
                                            <p:cond evt="onStopAudio" delay="0">
                                              <p:tgtEl>
                                                <p:sldTgt/>
                                              </p:tgtEl>
                                            </p:cond>
                                          </p:endCondLst>
                                        </p:cTn>
                                        <p:tgtEl>
                                          <p:sndTgt r:embed="rId3" name="chimes.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472"/>
                                        </p:tgtEl>
                                        <p:attrNameLst>
                                          <p:attrName>style.visibility</p:attrName>
                                        </p:attrNameLst>
                                      </p:cBhvr>
                                      <p:to>
                                        <p:strVal val="visible"/>
                                      </p:to>
                                    </p:set>
                                    <p:animEffect transition="in" filter="dissolve">
                                      <p:cBhvr>
                                        <p:cTn id="37" dur="500"/>
                                        <p:tgtEl>
                                          <p:spTgt spid="13472"/>
                                        </p:tgtEl>
                                      </p:cBhvr>
                                    </p:animEffect>
                                  </p:childTnLst>
                                  <p:subTnLst>
                                    <p:audio>
                                      <p:cMediaNode>
                                        <p:cTn display="0" masterRel="sameClick">
                                          <p:stCondLst>
                                            <p:cond evt="begin" delay="0">
                                              <p:tn val="35"/>
                                            </p:cond>
                                          </p:stCondLst>
                                          <p:endCondLst>
                                            <p:cond evt="onStopAudio" delay="0">
                                              <p:tgtEl>
                                                <p:sldTgt/>
                                              </p:tgtEl>
                                            </p:cond>
                                          </p:endCondLst>
                                        </p:cTn>
                                        <p:tgtEl>
                                          <p:sndTgt r:embed="rId3" name="chimes.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3603"/>
                                        </p:tgtEl>
                                        <p:attrNameLst>
                                          <p:attrName>style.visibility</p:attrName>
                                        </p:attrNameLst>
                                      </p:cBhvr>
                                      <p:to>
                                        <p:strVal val="visible"/>
                                      </p:to>
                                    </p:set>
                                    <p:animEffect transition="in" filter="wipe(left)">
                                      <p:cBhvr>
                                        <p:cTn id="42" dur="500"/>
                                        <p:tgtEl>
                                          <p:spTgt spid="13603"/>
                                        </p:tgtEl>
                                      </p:cBhvr>
                                    </p:animEffect>
                                  </p:childTnLst>
                                  <p:subTnLst>
                                    <p:audio>
                                      <p:cMediaNode>
                                        <p:cTn display="0" masterRel="sameClick">
                                          <p:stCondLst>
                                            <p:cond evt="begin" delay="0">
                                              <p:tn val="40"/>
                                            </p:cond>
                                          </p:stCondLst>
                                          <p:endCondLst>
                                            <p:cond evt="onStopAudio" delay="0">
                                              <p:tgtEl>
                                                <p:sldTgt/>
                                              </p:tgtEl>
                                            </p:cond>
                                          </p:endCondLst>
                                        </p:cTn>
                                        <p:tgtEl>
                                          <p:sndTgt r:embed="rId4" name="camera.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13558"/>
                                        </p:tgtEl>
                                        <p:attrNameLst>
                                          <p:attrName>style.visibility</p:attrName>
                                        </p:attrNameLst>
                                      </p:cBhvr>
                                      <p:to>
                                        <p:strVal val="visible"/>
                                      </p:to>
                                    </p:set>
                                    <p:animEffect transition="in" filter="wipe(left)">
                                      <p:cBhvr>
                                        <p:cTn id="47" dur="500"/>
                                        <p:tgtEl>
                                          <p:spTgt spid="13558"/>
                                        </p:tgtEl>
                                      </p:cBhvr>
                                    </p:animEffect>
                                  </p:childTnLst>
                                  <p:subTnLst>
                                    <p:audio>
                                      <p:cMediaNode>
                                        <p:cTn display="0" masterRel="sameClick">
                                          <p:stCondLst>
                                            <p:cond evt="begin" delay="0">
                                              <p:tn val="45"/>
                                            </p:cond>
                                          </p:stCondLst>
                                          <p:endCondLst>
                                            <p:cond evt="onStopAudio" delay="0">
                                              <p:tgtEl>
                                                <p:sldTgt/>
                                              </p:tgtEl>
                                            </p:cond>
                                          </p:endCondLst>
                                        </p:cTn>
                                        <p:tgtEl>
                                          <p:sndTgt r:embed="rId2" name="whoosh.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13559"/>
                                        </p:tgtEl>
                                        <p:attrNameLst>
                                          <p:attrName>style.visibility</p:attrName>
                                        </p:attrNameLst>
                                      </p:cBhvr>
                                      <p:to>
                                        <p:strVal val="visible"/>
                                      </p:to>
                                    </p:set>
                                    <p:animEffect transition="in" filter="wipe(left)">
                                      <p:cBhvr>
                                        <p:cTn id="52" dur="500"/>
                                        <p:tgtEl>
                                          <p:spTgt spid="13559"/>
                                        </p:tgtEl>
                                      </p:cBhvr>
                                    </p:animEffect>
                                  </p:childTnLst>
                                  <p:subTnLst>
                                    <p:audio>
                                      <p:cMediaNode>
                                        <p:cTn display="0" masterRel="sameClick">
                                          <p:stCondLst>
                                            <p:cond evt="begin" delay="0">
                                              <p:tn val="50"/>
                                            </p:cond>
                                          </p:stCondLst>
                                          <p:endCondLst>
                                            <p:cond evt="onStopAudio" delay="0">
                                              <p:tgtEl>
                                                <p:sldTgt/>
                                              </p:tgtEl>
                                            </p:cond>
                                          </p:endCondLst>
                                        </p:cTn>
                                        <p:tgtEl>
                                          <p:sndTgt r:embed="rId2" name="whoosh.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nodeType="clickEffect">
                                  <p:stCondLst>
                                    <p:cond delay="0"/>
                                  </p:stCondLst>
                                  <p:childTnLst>
                                    <p:set>
                                      <p:cBhvr>
                                        <p:cTn id="56" dur="1" fill="hold">
                                          <p:stCondLst>
                                            <p:cond delay="0"/>
                                          </p:stCondLst>
                                        </p:cTn>
                                        <p:tgtEl>
                                          <p:spTgt spid="13560"/>
                                        </p:tgtEl>
                                        <p:attrNameLst>
                                          <p:attrName>style.visibility</p:attrName>
                                        </p:attrNameLst>
                                      </p:cBhvr>
                                      <p:to>
                                        <p:strVal val="visible"/>
                                      </p:to>
                                    </p:set>
                                    <p:animEffect transition="in" filter="wipe(left)">
                                      <p:cBhvr>
                                        <p:cTn id="57" dur="500"/>
                                        <p:tgtEl>
                                          <p:spTgt spid="13560"/>
                                        </p:tgtEl>
                                      </p:cBhvr>
                                    </p:animEffect>
                                  </p:childTnLst>
                                  <p:subTnLst>
                                    <p:audio>
                                      <p:cMediaNode>
                                        <p:cTn display="0" masterRel="sameClick">
                                          <p:stCondLst>
                                            <p:cond evt="begin" delay="0">
                                              <p:tn val="55"/>
                                            </p:cond>
                                          </p:stCondLst>
                                          <p:endCondLst>
                                            <p:cond evt="onStopAudio" delay="0">
                                              <p:tgtEl>
                                                <p:sldTgt/>
                                              </p:tgtEl>
                                            </p:cond>
                                          </p:endCondLst>
                                        </p:cTn>
                                        <p:tgtEl>
                                          <p:sndTgt r:embed="rId2" name="whoosh.wav"/>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13561"/>
                                        </p:tgtEl>
                                        <p:attrNameLst>
                                          <p:attrName>style.visibility</p:attrName>
                                        </p:attrNameLst>
                                      </p:cBhvr>
                                      <p:to>
                                        <p:strVal val="visible"/>
                                      </p:to>
                                    </p:set>
                                    <p:animEffect transition="in" filter="wipe(left)">
                                      <p:cBhvr>
                                        <p:cTn id="62" dur="500"/>
                                        <p:tgtEl>
                                          <p:spTgt spid="13561"/>
                                        </p:tgtEl>
                                      </p:cBhvr>
                                    </p:animEffect>
                                  </p:childTnLst>
                                  <p:subTnLst>
                                    <p:audio>
                                      <p:cMediaNode>
                                        <p:cTn display="0" masterRel="sameClick">
                                          <p:stCondLst>
                                            <p:cond evt="begin" delay="0">
                                              <p:tn val="60"/>
                                            </p:cond>
                                          </p:stCondLst>
                                          <p:endCondLst>
                                            <p:cond evt="onStopAudio" delay="0">
                                              <p:tgtEl>
                                                <p:sldTgt/>
                                              </p:tgtEl>
                                            </p:cond>
                                          </p:endCondLst>
                                        </p:cTn>
                                        <p:tgtEl>
                                          <p:sndTgt r:embed="rId2" name="whoosh.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nodeType="clickEffect">
                                  <p:stCondLst>
                                    <p:cond delay="0"/>
                                  </p:stCondLst>
                                  <p:childTnLst>
                                    <p:set>
                                      <p:cBhvr>
                                        <p:cTn id="66" dur="1" fill="hold">
                                          <p:stCondLst>
                                            <p:cond delay="0"/>
                                          </p:stCondLst>
                                        </p:cTn>
                                        <p:tgtEl>
                                          <p:spTgt spid="13562"/>
                                        </p:tgtEl>
                                        <p:attrNameLst>
                                          <p:attrName>style.visibility</p:attrName>
                                        </p:attrNameLst>
                                      </p:cBhvr>
                                      <p:to>
                                        <p:strVal val="visible"/>
                                      </p:to>
                                    </p:set>
                                    <p:animEffect transition="in" filter="wipe(left)">
                                      <p:cBhvr>
                                        <p:cTn id="67" dur="500"/>
                                        <p:tgtEl>
                                          <p:spTgt spid="13562"/>
                                        </p:tgtEl>
                                      </p:cBhvr>
                                    </p:animEffect>
                                  </p:childTnLst>
                                  <p:subTnLst>
                                    <p:audio>
                                      <p:cMediaNode>
                                        <p:cTn display="0" masterRel="sameClick">
                                          <p:stCondLst>
                                            <p:cond evt="begin" delay="0">
                                              <p:tn val="65"/>
                                            </p:cond>
                                          </p:stCondLst>
                                          <p:endCondLst>
                                            <p:cond evt="onStopAudio" delay="0">
                                              <p:tgtEl>
                                                <p:sldTgt/>
                                              </p:tgtEl>
                                            </p:cond>
                                          </p:endCondLst>
                                        </p:cTn>
                                        <p:tgtEl>
                                          <p:sndTgt r:embed="rId2" name="whoosh.wav"/>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nodeType="clickEffect">
                                  <p:stCondLst>
                                    <p:cond delay="0"/>
                                  </p:stCondLst>
                                  <p:childTnLst>
                                    <p:set>
                                      <p:cBhvr>
                                        <p:cTn id="71" dur="1" fill="hold">
                                          <p:stCondLst>
                                            <p:cond delay="0"/>
                                          </p:stCondLst>
                                        </p:cTn>
                                        <p:tgtEl>
                                          <p:spTgt spid="13563"/>
                                        </p:tgtEl>
                                        <p:attrNameLst>
                                          <p:attrName>style.visibility</p:attrName>
                                        </p:attrNameLst>
                                      </p:cBhvr>
                                      <p:to>
                                        <p:strVal val="visible"/>
                                      </p:to>
                                    </p:set>
                                    <p:animEffect transition="in" filter="wipe(left)">
                                      <p:cBhvr>
                                        <p:cTn id="72" dur="500"/>
                                        <p:tgtEl>
                                          <p:spTgt spid="13563"/>
                                        </p:tgtEl>
                                      </p:cBhvr>
                                    </p:animEffect>
                                  </p:childTnLst>
                                  <p:subTnLst>
                                    <p:audio>
                                      <p:cMediaNode>
                                        <p:cTn display="0" masterRel="sameClick">
                                          <p:stCondLst>
                                            <p:cond evt="begin" delay="0">
                                              <p:tn val="70"/>
                                            </p:cond>
                                          </p:stCondLst>
                                          <p:endCondLst>
                                            <p:cond evt="onStopAudio" delay="0">
                                              <p:tgtEl>
                                                <p:sldTgt/>
                                              </p:tgtEl>
                                            </p:cond>
                                          </p:endCondLst>
                                        </p:cTn>
                                        <p:tgtEl>
                                          <p:sndTgt r:embed="rId2" name="whoosh.wav"/>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nodeType="clickEffect">
                                  <p:stCondLst>
                                    <p:cond delay="0"/>
                                  </p:stCondLst>
                                  <p:childTnLst>
                                    <p:set>
                                      <p:cBhvr>
                                        <p:cTn id="76" dur="1" fill="hold">
                                          <p:stCondLst>
                                            <p:cond delay="0"/>
                                          </p:stCondLst>
                                        </p:cTn>
                                        <p:tgtEl>
                                          <p:spTgt spid="13564"/>
                                        </p:tgtEl>
                                        <p:attrNameLst>
                                          <p:attrName>style.visibility</p:attrName>
                                        </p:attrNameLst>
                                      </p:cBhvr>
                                      <p:to>
                                        <p:strVal val="visible"/>
                                      </p:to>
                                    </p:set>
                                    <p:animEffect transition="in" filter="wipe(left)">
                                      <p:cBhvr>
                                        <p:cTn id="77" dur="500"/>
                                        <p:tgtEl>
                                          <p:spTgt spid="13564"/>
                                        </p:tgtEl>
                                      </p:cBhvr>
                                    </p:animEffect>
                                  </p:childTnLst>
                                  <p:subTnLst>
                                    <p:audio>
                                      <p:cMediaNode>
                                        <p:cTn display="0" masterRel="sameClick">
                                          <p:stCondLst>
                                            <p:cond evt="begin" delay="0">
                                              <p:tn val="75"/>
                                            </p:cond>
                                          </p:stCondLst>
                                          <p:endCondLst>
                                            <p:cond evt="onStopAudio" delay="0">
                                              <p:tgtEl>
                                                <p:sldTgt/>
                                              </p:tgtEl>
                                            </p:cond>
                                          </p:endCondLst>
                                        </p:cTn>
                                        <p:tgtEl>
                                          <p:sndTgt r:embed="rId2" name="whoosh.wav"/>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nodeType="clickEffect">
                                  <p:stCondLst>
                                    <p:cond delay="0"/>
                                  </p:stCondLst>
                                  <p:childTnLst>
                                    <p:set>
                                      <p:cBhvr>
                                        <p:cTn id="81" dur="1" fill="hold">
                                          <p:stCondLst>
                                            <p:cond delay="0"/>
                                          </p:stCondLst>
                                        </p:cTn>
                                        <p:tgtEl>
                                          <p:spTgt spid="13565"/>
                                        </p:tgtEl>
                                        <p:attrNameLst>
                                          <p:attrName>style.visibility</p:attrName>
                                        </p:attrNameLst>
                                      </p:cBhvr>
                                      <p:to>
                                        <p:strVal val="visible"/>
                                      </p:to>
                                    </p:set>
                                    <p:animEffect transition="in" filter="wipe(left)">
                                      <p:cBhvr>
                                        <p:cTn id="82" dur="500"/>
                                        <p:tgtEl>
                                          <p:spTgt spid="13565"/>
                                        </p:tgtEl>
                                      </p:cBhvr>
                                    </p:animEffect>
                                  </p:childTnLst>
                                  <p:subTnLst>
                                    <p:audio>
                                      <p:cMediaNode>
                                        <p:cTn display="0" masterRel="sameClick">
                                          <p:stCondLst>
                                            <p:cond evt="begin" delay="0">
                                              <p:tn val="80"/>
                                            </p:cond>
                                          </p:stCondLst>
                                          <p:endCondLst>
                                            <p:cond evt="onStopAudio" delay="0">
                                              <p:tgtEl>
                                                <p:sldTgt/>
                                              </p:tgtEl>
                                            </p:cond>
                                          </p:endCondLst>
                                        </p:cTn>
                                        <p:tgtEl>
                                          <p:sndTgt r:embed="rId2" name="whoosh.wav"/>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nodeType="clickEffect">
                                  <p:stCondLst>
                                    <p:cond delay="0"/>
                                  </p:stCondLst>
                                  <p:childTnLst>
                                    <p:set>
                                      <p:cBhvr>
                                        <p:cTn id="86" dur="1" fill="hold">
                                          <p:stCondLst>
                                            <p:cond delay="0"/>
                                          </p:stCondLst>
                                        </p:cTn>
                                        <p:tgtEl>
                                          <p:spTgt spid="13566"/>
                                        </p:tgtEl>
                                        <p:attrNameLst>
                                          <p:attrName>style.visibility</p:attrName>
                                        </p:attrNameLst>
                                      </p:cBhvr>
                                      <p:to>
                                        <p:strVal val="visible"/>
                                      </p:to>
                                    </p:set>
                                    <p:animEffect transition="in" filter="wipe(left)">
                                      <p:cBhvr>
                                        <p:cTn id="87" dur="500"/>
                                        <p:tgtEl>
                                          <p:spTgt spid="13566"/>
                                        </p:tgtEl>
                                      </p:cBhvr>
                                    </p:animEffect>
                                  </p:childTnLst>
                                  <p:subTnLst>
                                    <p:audio>
                                      <p:cMediaNode>
                                        <p:cTn display="0" masterRel="sameClick">
                                          <p:stCondLst>
                                            <p:cond evt="begin" delay="0">
                                              <p:tn val="85"/>
                                            </p:cond>
                                          </p:stCondLst>
                                          <p:endCondLst>
                                            <p:cond evt="onStopAudio" delay="0">
                                              <p:tgtEl>
                                                <p:sldTgt/>
                                              </p:tgtEl>
                                            </p:cond>
                                          </p:endCondLst>
                                        </p:cTn>
                                        <p:tgtEl>
                                          <p:sndTgt r:embed="rId2" name="whoosh.wav"/>
                                        </p:tgtEl>
                                      </p:cMediaNode>
                                    </p:audio>
                                  </p:sub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13602"/>
                                        </p:tgtEl>
                                        <p:attrNameLst>
                                          <p:attrName>style.visibility</p:attrName>
                                        </p:attrNameLst>
                                      </p:cBhvr>
                                      <p:to>
                                        <p:strVal val="visible"/>
                                      </p:to>
                                    </p:set>
                                    <p:animEffect transition="in" filter="wipe(left)">
                                      <p:cBhvr>
                                        <p:cTn id="92" dur="500"/>
                                        <p:tgtEl>
                                          <p:spTgt spid="13602"/>
                                        </p:tgtEl>
                                      </p:cBhvr>
                                    </p:animEffect>
                                  </p:childTnLst>
                                  <p:subTnLst>
                                    <p:audio>
                                      <p:cMediaNode>
                                        <p:cTn display="0" masterRel="sameClick">
                                          <p:stCondLst>
                                            <p:cond evt="begin" delay="0">
                                              <p:tn val="90"/>
                                            </p:cond>
                                          </p:stCondLst>
                                          <p:endCondLst>
                                            <p:cond evt="onStopAudio" delay="0">
                                              <p:tgtEl>
                                                <p:sldTgt/>
                                              </p:tgtEl>
                                            </p:cond>
                                          </p:endCondLst>
                                        </p:cTn>
                                        <p:tgtEl>
                                          <p:sndTgt r:embed="rId4" name="camera.wav"/>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13587"/>
                                        </p:tgtEl>
                                        <p:attrNameLst>
                                          <p:attrName>style.visibility</p:attrName>
                                        </p:attrNameLst>
                                      </p:cBhvr>
                                      <p:to>
                                        <p:strVal val="visible"/>
                                      </p:to>
                                    </p:set>
                                    <p:animEffect transition="in" filter="wipe(left)">
                                      <p:cBhvr>
                                        <p:cTn id="97" dur="500"/>
                                        <p:tgtEl>
                                          <p:spTgt spid="13587"/>
                                        </p:tgtEl>
                                      </p:cBhvr>
                                    </p:animEffect>
                                  </p:childTnLst>
                                </p:cTn>
                              </p:par>
                            </p:childTnLst>
                          </p:cTn>
                        </p:par>
                        <p:par>
                          <p:cTn id="98" fill="hold" nodeType="afterGroup">
                            <p:stCondLst>
                              <p:cond delay="500"/>
                            </p:stCondLst>
                            <p:childTnLst>
                              <p:par>
                                <p:cTn id="99" presetID="22" presetClass="entr" presetSubtype="8" fill="hold" grpId="0" nodeType="afterEffect">
                                  <p:stCondLst>
                                    <p:cond delay="0"/>
                                  </p:stCondLst>
                                  <p:childTnLst>
                                    <p:set>
                                      <p:cBhvr>
                                        <p:cTn id="100" dur="1" fill="hold">
                                          <p:stCondLst>
                                            <p:cond delay="0"/>
                                          </p:stCondLst>
                                        </p:cTn>
                                        <p:tgtEl>
                                          <p:spTgt spid="13586"/>
                                        </p:tgtEl>
                                        <p:attrNameLst>
                                          <p:attrName>style.visibility</p:attrName>
                                        </p:attrNameLst>
                                      </p:cBhvr>
                                      <p:to>
                                        <p:strVal val="visible"/>
                                      </p:to>
                                    </p:set>
                                    <p:animEffect transition="in" filter="wipe(left)">
                                      <p:cBhvr>
                                        <p:cTn id="101" dur="500"/>
                                        <p:tgtEl>
                                          <p:spTgt spid="13586"/>
                                        </p:tgtEl>
                                      </p:cBhvr>
                                    </p:animEffect>
                                  </p:childTnLst>
                                </p:cTn>
                              </p:par>
                            </p:childTnLst>
                          </p:cTn>
                        </p:par>
                        <p:par>
                          <p:cTn id="102" fill="hold" nodeType="afterGroup">
                            <p:stCondLst>
                              <p:cond delay="1000"/>
                            </p:stCondLst>
                            <p:childTnLst>
                              <p:par>
                                <p:cTn id="103" presetID="22" presetClass="entr" presetSubtype="8" fill="hold" grpId="0" nodeType="afterEffect">
                                  <p:stCondLst>
                                    <p:cond delay="0"/>
                                  </p:stCondLst>
                                  <p:childTnLst>
                                    <p:set>
                                      <p:cBhvr>
                                        <p:cTn id="104" dur="1" fill="hold">
                                          <p:stCondLst>
                                            <p:cond delay="0"/>
                                          </p:stCondLst>
                                        </p:cTn>
                                        <p:tgtEl>
                                          <p:spTgt spid="13570"/>
                                        </p:tgtEl>
                                        <p:attrNameLst>
                                          <p:attrName>style.visibility</p:attrName>
                                        </p:attrNameLst>
                                      </p:cBhvr>
                                      <p:to>
                                        <p:strVal val="visible"/>
                                      </p:to>
                                    </p:set>
                                    <p:animEffect transition="in" filter="wipe(left)">
                                      <p:cBhvr>
                                        <p:cTn id="105" dur="500"/>
                                        <p:tgtEl>
                                          <p:spTgt spid="13570"/>
                                        </p:tgtEl>
                                      </p:cBhvr>
                                    </p:animEffect>
                                  </p:childTnLst>
                                </p:cTn>
                              </p:par>
                            </p:childTnLst>
                          </p:cTn>
                        </p:par>
                        <p:par>
                          <p:cTn id="106" fill="hold" nodeType="afterGroup">
                            <p:stCondLst>
                              <p:cond delay="1500"/>
                            </p:stCondLst>
                            <p:childTnLst>
                              <p:par>
                                <p:cTn id="107" presetID="22" presetClass="entr" presetSubtype="8" fill="hold" grpId="0" nodeType="afterEffect">
                                  <p:stCondLst>
                                    <p:cond delay="0"/>
                                  </p:stCondLst>
                                  <p:childTnLst>
                                    <p:set>
                                      <p:cBhvr>
                                        <p:cTn id="108" dur="1" fill="hold">
                                          <p:stCondLst>
                                            <p:cond delay="0"/>
                                          </p:stCondLst>
                                        </p:cTn>
                                        <p:tgtEl>
                                          <p:spTgt spid="13571"/>
                                        </p:tgtEl>
                                        <p:attrNameLst>
                                          <p:attrName>style.visibility</p:attrName>
                                        </p:attrNameLst>
                                      </p:cBhvr>
                                      <p:to>
                                        <p:strVal val="visible"/>
                                      </p:to>
                                    </p:set>
                                    <p:animEffect transition="in" filter="wipe(left)">
                                      <p:cBhvr>
                                        <p:cTn id="109" dur="500"/>
                                        <p:tgtEl>
                                          <p:spTgt spid="13571"/>
                                        </p:tgtEl>
                                      </p:cBhvr>
                                    </p:animEffect>
                                  </p:childTnLst>
                                </p:cTn>
                              </p:par>
                            </p:childTnLst>
                          </p:cTn>
                        </p:par>
                        <p:par>
                          <p:cTn id="110" fill="hold" nodeType="afterGroup">
                            <p:stCondLst>
                              <p:cond delay="2000"/>
                            </p:stCondLst>
                            <p:childTnLst>
                              <p:par>
                                <p:cTn id="111" presetID="22" presetClass="entr" presetSubtype="8" fill="hold" grpId="0" nodeType="afterEffect">
                                  <p:stCondLst>
                                    <p:cond delay="0"/>
                                  </p:stCondLst>
                                  <p:childTnLst>
                                    <p:set>
                                      <p:cBhvr>
                                        <p:cTn id="112" dur="1" fill="hold">
                                          <p:stCondLst>
                                            <p:cond delay="0"/>
                                          </p:stCondLst>
                                        </p:cTn>
                                        <p:tgtEl>
                                          <p:spTgt spid="13572"/>
                                        </p:tgtEl>
                                        <p:attrNameLst>
                                          <p:attrName>style.visibility</p:attrName>
                                        </p:attrNameLst>
                                      </p:cBhvr>
                                      <p:to>
                                        <p:strVal val="visible"/>
                                      </p:to>
                                    </p:set>
                                    <p:animEffect transition="in" filter="wipe(left)">
                                      <p:cBhvr>
                                        <p:cTn id="113" dur="500"/>
                                        <p:tgtEl>
                                          <p:spTgt spid="13572"/>
                                        </p:tgtEl>
                                      </p:cBhvr>
                                    </p:animEffect>
                                  </p:childTnLst>
                                </p:cTn>
                              </p:par>
                            </p:childTnLst>
                          </p:cTn>
                        </p:par>
                        <p:par>
                          <p:cTn id="114" fill="hold" nodeType="afterGroup">
                            <p:stCondLst>
                              <p:cond delay="2500"/>
                            </p:stCondLst>
                            <p:childTnLst>
                              <p:par>
                                <p:cTn id="115" presetID="22" presetClass="entr" presetSubtype="8" fill="hold" grpId="0" nodeType="afterEffect">
                                  <p:stCondLst>
                                    <p:cond delay="0"/>
                                  </p:stCondLst>
                                  <p:childTnLst>
                                    <p:set>
                                      <p:cBhvr>
                                        <p:cTn id="116" dur="1" fill="hold">
                                          <p:stCondLst>
                                            <p:cond delay="0"/>
                                          </p:stCondLst>
                                        </p:cTn>
                                        <p:tgtEl>
                                          <p:spTgt spid="13573"/>
                                        </p:tgtEl>
                                        <p:attrNameLst>
                                          <p:attrName>style.visibility</p:attrName>
                                        </p:attrNameLst>
                                      </p:cBhvr>
                                      <p:to>
                                        <p:strVal val="visible"/>
                                      </p:to>
                                    </p:set>
                                    <p:animEffect transition="in" filter="wipe(left)">
                                      <p:cBhvr>
                                        <p:cTn id="117" dur="500"/>
                                        <p:tgtEl>
                                          <p:spTgt spid="13573"/>
                                        </p:tgtEl>
                                      </p:cBhvr>
                                    </p:animEffect>
                                  </p:childTnLst>
                                </p:cTn>
                              </p:par>
                            </p:childTnLst>
                          </p:cTn>
                        </p:par>
                        <p:par>
                          <p:cTn id="118" fill="hold" nodeType="afterGroup">
                            <p:stCondLst>
                              <p:cond delay="3000"/>
                            </p:stCondLst>
                            <p:childTnLst>
                              <p:par>
                                <p:cTn id="119" presetID="22" presetClass="entr" presetSubtype="8" fill="hold" grpId="0" nodeType="afterEffect">
                                  <p:stCondLst>
                                    <p:cond delay="0"/>
                                  </p:stCondLst>
                                  <p:childTnLst>
                                    <p:set>
                                      <p:cBhvr>
                                        <p:cTn id="120" dur="1" fill="hold">
                                          <p:stCondLst>
                                            <p:cond delay="0"/>
                                          </p:stCondLst>
                                        </p:cTn>
                                        <p:tgtEl>
                                          <p:spTgt spid="13574"/>
                                        </p:tgtEl>
                                        <p:attrNameLst>
                                          <p:attrName>style.visibility</p:attrName>
                                        </p:attrNameLst>
                                      </p:cBhvr>
                                      <p:to>
                                        <p:strVal val="visible"/>
                                      </p:to>
                                    </p:set>
                                    <p:animEffect transition="in" filter="wipe(left)">
                                      <p:cBhvr>
                                        <p:cTn id="121" dur="500"/>
                                        <p:tgtEl>
                                          <p:spTgt spid="13574"/>
                                        </p:tgtEl>
                                      </p:cBhvr>
                                    </p:animEffect>
                                  </p:childTnLst>
                                </p:cTn>
                              </p:par>
                            </p:childTnLst>
                          </p:cTn>
                        </p:par>
                        <p:par>
                          <p:cTn id="122" fill="hold" nodeType="afterGroup">
                            <p:stCondLst>
                              <p:cond delay="3500"/>
                            </p:stCondLst>
                            <p:childTnLst>
                              <p:par>
                                <p:cTn id="123" presetID="22" presetClass="entr" presetSubtype="8" fill="hold" grpId="0" nodeType="afterEffect">
                                  <p:stCondLst>
                                    <p:cond delay="0"/>
                                  </p:stCondLst>
                                  <p:childTnLst>
                                    <p:set>
                                      <p:cBhvr>
                                        <p:cTn id="124" dur="1" fill="hold">
                                          <p:stCondLst>
                                            <p:cond delay="0"/>
                                          </p:stCondLst>
                                        </p:cTn>
                                        <p:tgtEl>
                                          <p:spTgt spid="13575"/>
                                        </p:tgtEl>
                                        <p:attrNameLst>
                                          <p:attrName>style.visibility</p:attrName>
                                        </p:attrNameLst>
                                      </p:cBhvr>
                                      <p:to>
                                        <p:strVal val="visible"/>
                                      </p:to>
                                    </p:set>
                                    <p:animEffect transition="in" filter="wipe(left)">
                                      <p:cBhvr>
                                        <p:cTn id="125" dur="500"/>
                                        <p:tgtEl>
                                          <p:spTgt spid="13575"/>
                                        </p:tgtEl>
                                      </p:cBhvr>
                                    </p:animEffect>
                                  </p:childTnLst>
                                </p:cTn>
                              </p:par>
                            </p:childTnLst>
                          </p:cTn>
                        </p:par>
                        <p:par>
                          <p:cTn id="126" fill="hold" nodeType="afterGroup">
                            <p:stCondLst>
                              <p:cond delay="4000"/>
                            </p:stCondLst>
                            <p:childTnLst>
                              <p:par>
                                <p:cTn id="127" presetID="22" presetClass="entr" presetSubtype="8" fill="hold" grpId="0" nodeType="afterEffect">
                                  <p:stCondLst>
                                    <p:cond delay="0"/>
                                  </p:stCondLst>
                                  <p:childTnLst>
                                    <p:set>
                                      <p:cBhvr>
                                        <p:cTn id="128" dur="1" fill="hold">
                                          <p:stCondLst>
                                            <p:cond delay="0"/>
                                          </p:stCondLst>
                                        </p:cTn>
                                        <p:tgtEl>
                                          <p:spTgt spid="13576"/>
                                        </p:tgtEl>
                                        <p:attrNameLst>
                                          <p:attrName>style.visibility</p:attrName>
                                        </p:attrNameLst>
                                      </p:cBhvr>
                                      <p:to>
                                        <p:strVal val="visible"/>
                                      </p:to>
                                    </p:set>
                                    <p:animEffect transition="in" filter="wipe(left)">
                                      <p:cBhvr>
                                        <p:cTn id="129" dur="500"/>
                                        <p:tgtEl>
                                          <p:spTgt spid="13576"/>
                                        </p:tgtEl>
                                      </p:cBhvr>
                                    </p:animEffect>
                                  </p:childTnLst>
                                </p:cTn>
                              </p:par>
                            </p:childTnLst>
                          </p:cTn>
                        </p:par>
                        <p:par>
                          <p:cTn id="130" fill="hold" nodeType="afterGroup">
                            <p:stCondLst>
                              <p:cond delay="4500"/>
                            </p:stCondLst>
                            <p:childTnLst>
                              <p:par>
                                <p:cTn id="131" presetID="22" presetClass="entr" presetSubtype="8" fill="hold" grpId="0" nodeType="afterEffect">
                                  <p:stCondLst>
                                    <p:cond delay="0"/>
                                  </p:stCondLst>
                                  <p:childTnLst>
                                    <p:set>
                                      <p:cBhvr>
                                        <p:cTn id="132" dur="1" fill="hold">
                                          <p:stCondLst>
                                            <p:cond delay="0"/>
                                          </p:stCondLst>
                                        </p:cTn>
                                        <p:tgtEl>
                                          <p:spTgt spid="13577"/>
                                        </p:tgtEl>
                                        <p:attrNameLst>
                                          <p:attrName>style.visibility</p:attrName>
                                        </p:attrNameLst>
                                      </p:cBhvr>
                                      <p:to>
                                        <p:strVal val="visible"/>
                                      </p:to>
                                    </p:set>
                                    <p:animEffect transition="in" filter="wipe(left)">
                                      <p:cBhvr>
                                        <p:cTn id="133" dur="500"/>
                                        <p:tgtEl>
                                          <p:spTgt spid="13577"/>
                                        </p:tgtEl>
                                      </p:cBhvr>
                                    </p:animEffect>
                                  </p:childTnLst>
                                </p:cTn>
                              </p:par>
                            </p:childTnLst>
                          </p:cTn>
                        </p:par>
                        <p:par>
                          <p:cTn id="134" fill="hold" nodeType="afterGroup">
                            <p:stCondLst>
                              <p:cond delay="5000"/>
                            </p:stCondLst>
                            <p:childTnLst>
                              <p:par>
                                <p:cTn id="135" presetID="22" presetClass="entr" presetSubtype="8" fill="hold" grpId="0" nodeType="afterEffect">
                                  <p:stCondLst>
                                    <p:cond delay="0"/>
                                  </p:stCondLst>
                                  <p:childTnLst>
                                    <p:set>
                                      <p:cBhvr>
                                        <p:cTn id="136" dur="1" fill="hold">
                                          <p:stCondLst>
                                            <p:cond delay="0"/>
                                          </p:stCondLst>
                                        </p:cTn>
                                        <p:tgtEl>
                                          <p:spTgt spid="13578"/>
                                        </p:tgtEl>
                                        <p:attrNameLst>
                                          <p:attrName>style.visibility</p:attrName>
                                        </p:attrNameLst>
                                      </p:cBhvr>
                                      <p:to>
                                        <p:strVal val="visible"/>
                                      </p:to>
                                    </p:set>
                                    <p:animEffect transition="in" filter="wipe(left)">
                                      <p:cBhvr>
                                        <p:cTn id="137" dur="500"/>
                                        <p:tgtEl>
                                          <p:spTgt spid="13578"/>
                                        </p:tgtEl>
                                      </p:cBhvr>
                                    </p:animEffect>
                                  </p:childTnLst>
                                </p:cTn>
                              </p:par>
                            </p:childTnLst>
                          </p:cTn>
                        </p:par>
                        <p:par>
                          <p:cTn id="138" fill="hold" nodeType="afterGroup">
                            <p:stCondLst>
                              <p:cond delay="5500"/>
                            </p:stCondLst>
                            <p:childTnLst>
                              <p:par>
                                <p:cTn id="139" presetID="22" presetClass="entr" presetSubtype="8" fill="hold" grpId="0" nodeType="afterEffect">
                                  <p:stCondLst>
                                    <p:cond delay="0"/>
                                  </p:stCondLst>
                                  <p:childTnLst>
                                    <p:set>
                                      <p:cBhvr>
                                        <p:cTn id="140" dur="1" fill="hold">
                                          <p:stCondLst>
                                            <p:cond delay="0"/>
                                          </p:stCondLst>
                                        </p:cTn>
                                        <p:tgtEl>
                                          <p:spTgt spid="13579"/>
                                        </p:tgtEl>
                                        <p:attrNameLst>
                                          <p:attrName>style.visibility</p:attrName>
                                        </p:attrNameLst>
                                      </p:cBhvr>
                                      <p:to>
                                        <p:strVal val="visible"/>
                                      </p:to>
                                    </p:set>
                                    <p:animEffect transition="in" filter="wipe(left)">
                                      <p:cBhvr>
                                        <p:cTn id="141" dur="500"/>
                                        <p:tgtEl>
                                          <p:spTgt spid="13579"/>
                                        </p:tgtEl>
                                      </p:cBhvr>
                                    </p:animEffect>
                                  </p:childTnLst>
                                </p:cTn>
                              </p:par>
                            </p:childTnLst>
                          </p:cTn>
                        </p:par>
                        <p:par>
                          <p:cTn id="142" fill="hold" nodeType="afterGroup">
                            <p:stCondLst>
                              <p:cond delay="6000"/>
                            </p:stCondLst>
                            <p:childTnLst>
                              <p:par>
                                <p:cTn id="143" presetID="22" presetClass="entr" presetSubtype="8" fill="hold" grpId="0" nodeType="afterEffect">
                                  <p:stCondLst>
                                    <p:cond delay="0"/>
                                  </p:stCondLst>
                                  <p:childTnLst>
                                    <p:set>
                                      <p:cBhvr>
                                        <p:cTn id="144" dur="1" fill="hold">
                                          <p:stCondLst>
                                            <p:cond delay="0"/>
                                          </p:stCondLst>
                                        </p:cTn>
                                        <p:tgtEl>
                                          <p:spTgt spid="13580"/>
                                        </p:tgtEl>
                                        <p:attrNameLst>
                                          <p:attrName>style.visibility</p:attrName>
                                        </p:attrNameLst>
                                      </p:cBhvr>
                                      <p:to>
                                        <p:strVal val="visible"/>
                                      </p:to>
                                    </p:set>
                                    <p:animEffect transition="in" filter="wipe(left)">
                                      <p:cBhvr>
                                        <p:cTn id="145" dur="500"/>
                                        <p:tgtEl>
                                          <p:spTgt spid="13580"/>
                                        </p:tgtEl>
                                      </p:cBhvr>
                                    </p:animEffect>
                                  </p:childTnLst>
                                </p:cTn>
                              </p:par>
                            </p:childTnLst>
                          </p:cTn>
                        </p:par>
                        <p:par>
                          <p:cTn id="146" fill="hold" nodeType="afterGroup">
                            <p:stCondLst>
                              <p:cond delay="6500"/>
                            </p:stCondLst>
                            <p:childTnLst>
                              <p:par>
                                <p:cTn id="147" presetID="22" presetClass="entr" presetSubtype="8" fill="hold" grpId="0" nodeType="afterEffect">
                                  <p:stCondLst>
                                    <p:cond delay="0"/>
                                  </p:stCondLst>
                                  <p:childTnLst>
                                    <p:set>
                                      <p:cBhvr>
                                        <p:cTn id="148" dur="1" fill="hold">
                                          <p:stCondLst>
                                            <p:cond delay="0"/>
                                          </p:stCondLst>
                                        </p:cTn>
                                        <p:tgtEl>
                                          <p:spTgt spid="13581"/>
                                        </p:tgtEl>
                                        <p:attrNameLst>
                                          <p:attrName>style.visibility</p:attrName>
                                        </p:attrNameLst>
                                      </p:cBhvr>
                                      <p:to>
                                        <p:strVal val="visible"/>
                                      </p:to>
                                    </p:set>
                                    <p:animEffect transition="in" filter="wipe(left)">
                                      <p:cBhvr>
                                        <p:cTn id="149" dur="500"/>
                                        <p:tgtEl>
                                          <p:spTgt spid="13581"/>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22" presetClass="entr" presetSubtype="8" fill="hold" grpId="0" nodeType="clickEffect">
                                  <p:stCondLst>
                                    <p:cond delay="0"/>
                                  </p:stCondLst>
                                  <p:childTnLst>
                                    <p:set>
                                      <p:cBhvr>
                                        <p:cTn id="153" dur="1" fill="hold">
                                          <p:stCondLst>
                                            <p:cond delay="0"/>
                                          </p:stCondLst>
                                        </p:cTn>
                                        <p:tgtEl>
                                          <p:spTgt spid="13590"/>
                                        </p:tgtEl>
                                        <p:attrNameLst>
                                          <p:attrName>style.visibility</p:attrName>
                                        </p:attrNameLst>
                                      </p:cBhvr>
                                      <p:to>
                                        <p:strVal val="visible"/>
                                      </p:to>
                                    </p:set>
                                    <p:animEffect transition="in" filter="wipe(left)">
                                      <p:cBhvr>
                                        <p:cTn id="154" dur="500"/>
                                        <p:tgtEl>
                                          <p:spTgt spid="13590"/>
                                        </p:tgtEl>
                                      </p:cBhvr>
                                    </p:animEffec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22" presetClass="entr" presetSubtype="8" fill="hold" grpId="0" nodeType="clickEffect">
                                  <p:stCondLst>
                                    <p:cond delay="0"/>
                                  </p:stCondLst>
                                  <p:childTnLst>
                                    <p:set>
                                      <p:cBhvr>
                                        <p:cTn id="158" dur="1" fill="hold">
                                          <p:stCondLst>
                                            <p:cond delay="0"/>
                                          </p:stCondLst>
                                        </p:cTn>
                                        <p:tgtEl>
                                          <p:spTgt spid="13591"/>
                                        </p:tgtEl>
                                        <p:attrNameLst>
                                          <p:attrName>style.visibility</p:attrName>
                                        </p:attrNameLst>
                                      </p:cBhvr>
                                      <p:to>
                                        <p:strVal val="visible"/>
                                      </p:to>
                                    </p:set>
                                    <p:animEffect transition="in" filter="wipe(left)">
                                      <p:cBhvr>
                                        <p:cTn id="159" dur="500"/>
                                        <p:tgtEl>
                                          <p:spTgt spid="13591"/>
                                        </p:tgtEl>
                                      </p:cBhvr>
                                    </p:animEffect>
                                  </p:childTnLst>
                                </p:cTn>
                              </p:par>
                            </p:childTnLst>
                          </p:cTn>
                        </p:par>
                      </p:childTnLst>
                    </p:cTn>
                  </p:par>
                  <p:par>
                    <p:cTn id="160" fill="hold" nodeType="clickPar">
                      <p:stCondLst>
                        <p:cond delay="indefinite"/>
                      </p:stCondLst>
                      <p:childTnLst>
                        <p:par>
                          <p:cTn id="161" fill="hold" nodeType="withGroup">
                            <p:stCondLst>
                              <p:cond delay="0"/>
                            </p:stCondLst>
                            <p:childTnLst>
                              <p:par>
                                <p:cTn id="162" presetID="22" presetClass="entr" presetSubtype="8" fill="hold" grpId="0" nodeType="clickEffect">
                                  <p:stCondLst>
                                    <p:cond delay="0"/>
                                  </p:stCondLst>
                                  <p:childTnLst>
                                    <p:set>
                                      <p:cBhvr>
                                        <p:cTn id="163" dur="1" fill="hold">
                                          <p:stCondLst>
                                            <p:cond delay="0"/>
                                          </p:stCondLst>
                                        </p:cTn>
                                        <p:tgtEl>
                                          <p:spTgt spid="13604"/>
                                        </p:tgtEl>
                                        <p:attrNameLst>
                                          <p:attrName>style.visibility</p:attrName>
                                        </p:attrNameLst>
                                      </p:cBhvr>
                                      <p:to>
                                        <p:strVal val="visible"/>
                                      </p:to>
                                    </p:set>
                                    <p:animEffect transition="in" filter="wipe(left)">
                                      <p:cBhvr>
                                        <p:cTn id="164" dur="500"/>
                                        <p:tgtEl>
                                          <p:spTgt spid="13604"/>
                                        </p:tgtEl>
                                      </p:cBhvr>
                                    </p:animEffect>
                                  </p:childTnLst>
                                  <p:subTnLst>
                                    <p:audio>
                                      <p:cMediaNode>
                                        <p:cTn display="0" masterRel="sameClick">
                                          <p:stCondLst>
                                            <p:cond evt="begin" delay="0">
                                              <p:tn val="162"/>
                                            </p:cond>
                                          </p:stCondLst>
                                          <p:endCondLst>
                                            <p:cond evt="onStopAudio" delay="0">
                                              <p:tgtEl>
                                                <p:sldTgt/>
                                              </p:tgtEl>
                                            </p:cond>
                                          </p:endCondLst>
                                        </p:cTn>
                                        <p:tgtEl>
                                          <p:sndTgt r:embed="rId4" name="camera.wav"/>
                                        </p:tgtEl>
                                      </p:cMediaNode>
                                    </p:audio>
                                  </p:subTnLst>
                                </p:cTn>
                              </p:par>
                            </p:childTnLst>
                          </p:cTn>
                        </p:par>
                      </p:childTnLst>
                    </p:cTn>
                  </p:par>
                  <p:par>
                    <p:cTn id="165" fill="hold" nodeType="clickPar">
                      <p:stCondLst>
                        <p:cond delay="indefinite"/>
                      </p:stCondLst>
                      <p:childTnLst>
                        <p:par>
                          <p:cTn id="166" fill="hold" nodeType="withGroup">
                            <p:stCondLst>
                              <p:cond delay="0"/>
                            </p:stCondLst>
                            <p:childTnLst>
                              <p:par>
                                <p:cTn id="167" presetID="22" presetClass="entr" presetSubtype="8" fill="hold" grpId="0" nodeType="clickEffect">
                                  <p:stCondLst>
                                    <p:cond delay="0"/>
                                  </p:stCondLst>
                                  <p:childTnLst>
                                    <p:set>
                                      <p:cBhvr>
                                        <p:cTn id="168" dur="1" fill="hold">
                                          <p:stCondLst>
                                            <p:cond delay="0"/>
                                          </p:stCondLst>
                                        </p:cTn>
                                        <p:tgtEl>
                                          <p:spTgt spid="13592"/>
                                        </p:tgtEl>
                                        <p:attrNameLst>
                                          <p:attrName>style.visibility</p:attrName>
                                        </p:attrNameLst>
                                      </p:cBhvr>
                                      <p:to>
                                        <p:strVal val="visible"/>
                                      </p:to>
                                    </p:set>
                                    <p:animEffect transition="in" filter="wipe(left)">
                                      <p:cBhvr>
                                        <p:cTn id="169" dur="500"/>
                                        <p:tgtEl>
                                          <p:spTgt spid="13592"/>
                                        </p:tgtEl>
                                      </p:cBhvr>
                                    </p:animEffect>
                                  </p:childTnLst>
                                </p:cTn>
                              </p:par>
                            </p:childTnLst>
                          </p:cTn>
                        </p:par>
                        <p:par>
                          <p:cTn id="170" fill="hold" nodeType="afterGroup">
                            <p:stCondLst>
                              <p:cond delay="500"/>
                            </p:stCondLst>
                            <p:childTnLst>
                              <p:par>
                                <p:cTn id="171" presetID="22" presetClass="entr" presetSubtype="8" fill="hold" grpId="0" nodeType="afterEffect">
                                  <p:stCondLst>
                                    <p:cond delay="0"/>
                                  </p:stCondLst>
                                  <p:childTnLst>
                                    <p:set>
                                      <p:cBhvr>
                                        <p:cTn id="172" dur="1" fill="hold">
                                          <p:stCondLst>
                                            <p:cond delay="0"/>
                                          </p:stCondLst>
                                        </p:cTn>
                                        <p:tgtEl>
                                          <p:spTgt spid="13593"/>
                                        </p:tgtEl>
                                        <p:attrNameLst>
                                          <p:attrName>style.visibility</p:attrName>
                                        </p:attrNameLst>
                                      </p:cBhvr>
                                      <p:to>
                                        <p:strVal val="visible"/>
                                      </p:to>
                                    </p:set>
                                    <p:animEffect transition="in" filter="wipe(left)">
                                      <p:cBhvr>
                                        <p:cTn id="173" dur="500"/>
                                        <p:tgtEl>
                                          <p:spTgt spid="13593"/>
                                        </p:tgtEl>
                                      </p:cBhvr>
                                    </p:animEffect>
                                  </p:childTnLst>
                                </p:cTn>
                              </p:par>
                            </p:childTnLst>
                          </p:cTn>
                        </p:par>
                        <p:par>
                          <p:cTn id="174" fill="hold" nodeType="afterGroup">
                            <p:stCondLst>
                              <p:cond delay="1000"/>
                            </p:stCondLst>
                            <p:childTnLst>
                              <p:par>
                                <p:cTn id="175" presetID="22" presetClass="entr" presetSubtype="8" fill="hold" grpId="0" nodeType="afterEffect">
                                  <p:stCondLst>
                                    <p:cond delay="0"/>
                                  </p:stCondLst>
                                  <p:childTnLst>
                                    <p:set>
                                      <p:cBhvr>
                                        <p:cTn id="176" dur="1" fill="hold">
                                          <p:stCondLst>
                                            <p:cond delay="0"/>
                                          </p:stCondLst>
                                        </p:cTn>
                                        <p:tgtEl>
                                          <p:spTgt spid="13594"/>
                                        </p:tgtEl>
                                        <p:attrNameLst>
                                          <p:attrName>style.visibility</p:attrName>
                                        </p:attrNameLst>
                                      </p:cBhvr>
                                      <p:to>
                                        <p:strVal val="visible"/>
                                      </p:to>
                                    </p:set>
                                    <p:animEffect transition="in" filter="wipe(left)">
                                      <p:cBhvr>
                                        <p:cTn id="177" dur="500"/>
                                        <p:tgtEl>
                                          <p:spTgt spid="13594"/>
                                        </p:tgtEl>
                                      </p:cBhvr>
                                    </p:animEffect>
                                  </p:childTnLst>
                                </p:cTn>
                              </p:par>
                            </p:childTnLst>
                          </p:cTn>
                        </p:par>
                        <p:par>
                          <p:cTn id="178" fill="hold" nodeType="afterGroup">
                            <p:stCondLst>
                              <p:cond delay="1500"/>
                            </p:stCondLst>
                            <p:childTnLst>
                              <p:par>
                                <p:cTn id="179" presetID="22" presetClass="entr" presetSubtype="8" fill="hold" grpId="0" nodeType="afterEffect">
                                  <p:stCondLst>
                                    <p:cond delay="0"/>
                                  </p:stCondLst>
                                  <p:childTnLst>
                                    <p:set>
                                      <p:cBhvr>
                                        <p:cTn id="180" dur="1" fill="hold">
                                          <p:stCondLst>
                                            <p:cond delay="0"/>
                                          </p:stCondLst>
                                        </p:cTn>
                                        <p:tgtEl>
                                          <p:spTgt spid="13595"/>
                                        </p:tgtEl>
                                        <p:attrNameLst>
                                          <p:attrName>style.visibility</p:attrName>
                                        </p:attrNameLst>
                                      </p:cBhvr>
                                      <p:to>
                                        <p:strVal val="visible"/>
                                      </p:to>
                                    </p:set>
                                    <p:animEffect transition="in" filter="wipe(left)">
                                      <p:cBhvr>
                                        <p:cTn id="181" dur="500"/>
                                        <p:tgtEl>
                                          <p:spTgt spid="13595"/>
                                        </p:tgtEl>
                                      </p:cBhvr>
                                    </p:animEffect>
                                  </p:childTnLst>
                                </p:cTn>
                              </p:par>
                            </p:childTnLst>
                          </p:cTn>
                        </p:par>
                        <p:par>
                          <p:cTn id="182" fill="hold" nodeType="afterGroup">
                            <p:stCondLst>
                              <p:cond delay="2000"/>
                            </p:stCondLst>
                            <p:childTnLst>
                              <p:par>
                                <p:cTn id="183" presetID="22" presetClass="entr" presetSubtype="8" fill="hold" grpId="0" nodeType="afterEffect">
                                  <p:stCondLst>
                                    <p:cond delay="0"/>
                                  </p:stCondLst>
                                  <p:childTnLst>
                                    <p:set>
                                      <p:cBhvr>
                                        <p:cTn id="184" dur="1" fill="hold">
                                          <p:stCondLst>
                                            <p:cond delay="0"/>
                                          </p:stCondLst>
                                        </p:cTn>
                                        <p:tgtEl>
                                          <p:spTgt spid="13596"/>
                                        </p:tgtEl>
                                        <p:attrNameLst>
                                          <p:attrName>style.visibility</p:attrName>
                                        </p:attrNameLst>
                                      </p:cBhvr>
                                      <p:to>
                                        <p:strVal val="visible"/>
                                      </p:to>
                                    </p:set>
                                    <p:animEffect transition="in" filter="wipe(left)">
                                      <p:cBhvr>
                                        <p:cTn id="185" dur="500"/>
                                        <p:tgtEl>
                                          <p:spTgt spid="13596"/>
                                        </p:tgtEl>
                                      </p:cBhvr>
                                    </p:animEffect>
                                  </p:childTnLst>
                                </p:cTn>
                              </p:par>
                            </p:childTnLst>
                          </p:cTn>
                        </p:par>
                        <p:par>
                          <p:cTn id="186" fill="hold" nodeType="afterGroup">
                            <p:stCondLst>
                              <p:cond delay="2500"/>
                            </p:stCondLst>
                            <p:childTnLst>
                              <p:par>
                                <p:cTn id="187" presetID="22" presetClass="entr" presetSubtype="8" fill="hold" grpId="0" nodeType="afterEffect">
                                  <p:stCondLst>
                                    <p:cond delay="0"/>
                                  </p:stCondLst>
                                  <p:childTnLst>
                                    <p:set>
                                      <p:cBhvr>
                                        <p:cTn id="188" dur="1" fill="hold">
                                          <p:stCondLst>
                                            <p:cond delay="0"/>
                                          </p:stCondLst>
                                        </p:cTn>
                                        <p:tgtEl>
                                          <p:spTgt spid="13597"/>
                                        </p:tgtEl>
                                        <p:attrNameLst>
                                          <p:attrName>style.visibility</p:attrName>
                                        </p:attrNameLst>
                                      </p:cBhvr>
                                      <p:to>
                                        <p:strVal val="visible"/>
                                      </p:to>
                                    </p:set>
                                    <p:animEffect transition="in" filter="wipe(left)">
                                      <p:cBhvr>
                                        <p:cTn id="189" dur="500"/>
                                        <p:tgtEl>
                                          <p:spTgt spid="13597"/>
                                        </p:tgtEl>
                                      </p:cBhvr>
                                    </p:animEffect>
                                  </p:childTnLst>
                                </p:cTn>
                              </p:par>
                            </p:childTnLst>
                          </p:cTn>
                        </p:par>
                        <p:par>
                          <p:cTn id="190" fill="hold" nodeType="afterGroup">
                            <p:stCondLst>
                              <p:cond delay="3000"/>
                            </p:stCondLst>
                            <p:childTnLst>
                              <p:par>
                                <p:cTn id="191" presetID="22" presetClass="entr" presetSubtype="8" fill="hold" grpId="0" nodeType="afterEffect">
                                  <p:stCondLst>
                                    <p:cond delay="0"/>
                                  </p:stCondLst>
                                  <p:childTnLst>
                                    <p:set>
                                      <p:cBhvr>
                                        <p:cTn id="192" dur="1" fill="hold">
                                          <p:stCondLst>
                                            <p:cond delay="0"/>
                                          </p:stCondLst>
                                        </p:cTn>
                                        <p:tgtEl>
                                          <p:spTgt spid="13598"/>
                                        </p:tgtEl>
                                        <p:attrNameLst>
                                          <p:attrName>style.visibility</p:attrName>
                                        </p:attrNameLst>
                                      </p:cBhvr>
                                      <p:to>
                                        <p:strVal val="visible"/>
                                      </p:to>
                                    </p:set>
                                    <p:animEffect transition="in" filter="wipe(left)">
                                      <p:cBhvr>
                                        <p:cTn id="193" dur="500"/>
                                        <p:tgtEl>
                                          <p:spTgt spid="13598"/>
                                        </p:tgtEl>
                                      </p:cBhvr>
                                    </p:animEffect>
                                  </p:childTnLst>
                                </p:cTn>
                              </p:par>
                            </p:childTnLst>
                          </p:cTn>
                        </p:par>
                        <p:par>
                          <p:cTn id="194" fill="hold" nodeType="afterGroup">
                            <p:stCondLst>
                              <p:cond delay="3500"/>
                            </p:stCondLst>
                            <p:childTnLst>
                              <p:par>
                                <p:cTn id="195" presetID="22" presetClass="entr" presetSubtype="8" fill="hold" grpId="0" nodeType="afterEffect">
                                  <p:stCondLst>
                                    <p:cond delay="0"/>
                                  </p:stCondLst>
                                  <p:childTnLst>
                                    <p:set>
                                      <p:cBhvr>
                                        <p:cTn id="196" dur="1" fill="hold">
                                          <p:stCondLst>
                                            <p:cond delay="0"/>
                                          </p:stCondLst>
                                        </p:cTn>
                                        <p:tgtEl>
                                          <p:spTgt spid="13599"/>
                                        </p:tgtEl>
                                        <p:attrNameLst>
                                          <p:attrName>style.visibility</p:attrName>
                                        </p:attrNameLst>
                                      </p:cBhvr>
                                      <p:to>
                                        <p:strVal val="visible"/>
                                      </p:to>
                                    </p:set>
                                    <p:animEffect transition="in" filter="wipe(left)">
                                      <p:cBhvr>
                                        <p:cTn id="197" dur="500"/>
                                        <p:tgtEl>
                                          <p:spTgt spid="13599"/>
                                        </p:tgtEl>
                                      </p:cBhvr>
                                    </p:animEffect>
                                  </p:childTnLst>
                                </p:cTn>
                              </p:par>
                            </p:childTnLst>
                          </p:cTn>
                        </p:par>
                        <p:par>
                          <p:cTn id="198" fill="hold" nodeType="afterGroup">
                            <p:stCondLst>
                              <p:cond delay="4000"/>
                            </p:stCondLst>
                            <p:childTnLst>
                              <p:par>
                                <p:cTn id="199" presetID="22" presetClass="entr" presetSubtype="8" fill="hold" grpId="0" nodeType="afterEffect">
                                  <p:stCondLst>
                                    <p:cond delay="0"/>
                                  </p:stCondLst>
                                  <p:childTnLst>
                                    <p:set>
                                      <p:cBhvr>
                                        <p:cTn id="200" dur="1" fill="hold">
                                          <p:stCondLst>
                                            <p:cond delay="0"/>
                                          </p:stCondLst>
                                        </p:cTn>
                                        <p:tgtEl>
                                          <p:spTgt spid="13600"/>
                                        </p:tgtEl>
                                        <p:attrNameLst>
                                          <p:attrName>style.visibility</p:attrName>
                                        </p:attrNameLst>
                                      </p:cBhvr>
                                      <p:to>
                                        <p:strVal val="visible"/>
                                      </p:to>
                                    </p:set>
                                    <p:animEffect transition="in" filter="wipe(left)">
                                      <p:cBhvr>
                                        <p:cTn id="201" dur="500"/>
                                        <p:tgtEl>
                                          <p:spTgt spid="13600"/>
                                        </p:tgtEl>
                                      </p:cBhvr>
                                    </p:animEffect>
                                  </p:childTnLst>
                                </p:cTn>
                              </p:par>
                            </p:childTnLst>
                          </p:cTn>
                        </p:par>
                        <p:par>
                          <p:cTn id="202" fill="hold" nodeType="afterGroup">
                            <p:stCondLst>
                              <p:cond delay="4500"/>
                            </p:stCondLst>
                            <p:childTnLst>
                              <p:par>
                                <p:cTn id="203" presetID="22" presetClass="entr" presetSubtype="8" fill="hold" grpId="0" nodeType="afterEffect">
                                  <p:stCondLst>
                                    <p:cond delay="0"/>
                                  </p:stCondLst>
                                  <p:childTnLst>
                                    <p:set>
                                      <p:cBhvr>
                                        <p:cTn id="204" dur="1" fill="hold">
                                          <p:stCondLst>
                                            <p:cond delay="0"/>
                                          </p:stCondLst>
                                        </p:cTn>
                                        <p:tgtEl>
                                          <p:spTgt spid="13601"/>
                                        </p:tgtEl>
                                        <p:attrNameLst>
                                          <p:attrName>style.visibility</p:attrName>
                                        </p:attrNameLst>
                                      </p:cBhvr>
                                      <p:to>
                                        <p:strVal val="visible"/>
                                      </p:to>
                                    </p:set>
                                    <p:animEffect transition="in" filter="wipe(left)">
                                      <p:cBhvr>
                                        <p:cTn id="205" dur="500"/>
                                        <p:tgtEl>
                                          <p:spTgt spid="13601"/>
                                        </p:tgtEl>
                                      </p:cBhvr>
                                    </p:animEffect>
                                  </p:childTnLst>
                                </p:cTn>
                              </p:par>
                            </p:childTnLst>
                          </p:cTn>
                        </p:par>
                      </p:childTnLst>
                    </p:cTn>
                  </p:par>
                  <p:par>
                    <p:cTn id="206" fill="hold" nodeType="clickPar">
                      <p:stCondLst>
                        <p:cond delay="indefinite"/>
                      </p:stCondLst>
                      <p:childTnLst>
                        <p:par>
                          <p:cTn id="207" fill="hold" nodeType="withGroup">
                            <p:stCondLst>
                              <p:cond delay="0"/>
                            </p:stCondLst>
                            <p:childTnLst>
                              <p:par>
                                <p:cTn id="208" presetID="22" presetClass="entr" presetSubtype="8" fill="hold" grpId="0" nodeType="clickEffect">
                                  <p:stCondLst>
                                    <p:cond delay="0"/>
                                  </p:stCondLst>
                                  <p:childTnLst>
                                    <p:set>
                                      <p:cBhvr>
                                        <p:cTn id="209" dur="1" fill="hold">
                                          <p:stCondLst>
                                            <p:cond delay="0"/>
                                          </p:stCondLst>
                                        </p:cTn>
                                        <p:tgtEl>
                                          <p:spTgt spid="13589"/>
                                        </p:tgtEl>
                                        <p:attrNameLst>
                                          <p:attrName>style.visibility</p:attrName>
                                        </p:attrNameLst>
                                      </p:cBhvr>
                                      <p:to>
                                        <p:strVal val="visible"/>
                                      </p:to>
                                    </p:set>
                                    <p:animEffect transition="in" filter="wipe(left)">
                                      <p:cBhvr>
                                        <p:cTn id="210" dur="500"/>
                                        <p:tgtEl>
                                          <p:spTgt spid="13589"/>
                                        </p:tgtEl>
                                      </p:cBhvr>
                                    </p:animEffect>
                                  </p:childTnLst>
                                </p:cTn>
                              </p:par>
                            </p:childTnLst>
                          </p:cTn>
                        </p:par>
                      </p:childTnLst>
                    </p:cTn>
                  </p:par>
                  <p:par>
                    <p:cTn id="211" fill="hold" nodeType="clickPar">
                      <p:stCondLst>
                        <p:cond delay="indefinite"/>
                      </p:stCondLst>
                      <p:childTnLst>
                        <p:par>
                          <p:cTn id="212" fill="hold" nodeType="withGroup">
                            <p:stCondLst>
                              <p:cond delay="0"/>
                            </p:stCondLst>
                            <p:childTnLst>
                              <p:par>
                                <p:cTn id="213" presetID="22" presetClass="entr" presetSubtype="8" fill="hold" grpId="0" nodeType="clickEffect">
                                  <p:stCondLst>
                                    <p:cond delay="0"/>
                                  </p:stCondLst>
                                  <p:childTnLst>
                                    <p:set>
                                      <p:cBhvr>
                                        <p:cTn id="214" dur="1" fill="hold">
                                          <p:stCondLst>
                                            <p:cond delay="0"/>
                                          </p:stCondLst>
                                        </p:cTn>
                                        <p:tgtEl>
                                          <p:spTgt spid="13588"/>
                                        </p:tgtEl>
                                        <p:attrNameLst>
                                          <p:attrName>style.visibility</p:attrName>
                                        </p:attrNameLst>
                                      </p:cBhvr>
                                      <p:to>
                                        <p:strVal val="visible"/>
                                      </p:to>
                                    </p:set>
                                    <p:animEffect transition="in" filter="wipe(left)">
                                      <p:cBhvr>
                                        <p:cTn id="215" dur="500"/>
                                        <p:tgtEl>
                                          <p:spTgt spid="13588"/>
                                        </p:tgtEl>
                                      </p:cBhvr>
                                    </p:animEffect>
                                  </p:childTnLst>
                                </p:cTn>
                              </p:par>
                            </p:childTnLst>
                          </p:cTn>
                        </p:par>
                      </p:childTnLst>
                    </p:cTn>
                  </p:par>
                  <p:par>
                    <p:cTn id="216" fill="hold" nodeType="clickPar">
                      <p:stCondLst>
                        <p:cond delay="indefinite"/>
                      </p:stCondLst>
                      <p:childTnLst>
                        <p:par>
                          <p:cTn id="217" fill="hold" nodeType="withGroup">
                            <p:stCondLst>
                              <p:cond delay="0"/>
                            </p:stCondLst>
                            <p:childTnLst>
                              <p:par>
                                <p:cTn id="218" presetID="22" presetClass="entr" presetSubtype="1" fill="hold" grpId="0" nodeType="clickEffect">
                                  <p:stCondLst>
                                    <p:cond delay="0"/>
                                  </p:stCondLst>
                                  <p:childTnLst>
                                    <p:set>
                                      <p:cBhvr>
                                        <p:cTn id="219" dur="1" fill="hold">
                                          <p:stCondLst>
                                            <p:cond delay="0"/>
                                          </p:stCondLst>
                                        </p:cTn>
                                        <p:tgtEl>
                                          <p:spTgt spid="13606"/>
                                        </p:tgtEl>
                                        <p:attrNameLst>
                                          <p:attrName>style.visibility</p:attrName>
                                        </p:attrNameLst>
                                      </p:cBhvr>
                                      <p:to>
                                        <p:strVal val="visible"/>
                                      </p:to>
                                    </p:set>
                                    <p:animEffect transition="in" filter="wipe(up)">
                                      <p:cBhvr>
                                        <p:cTn id="220" dur="500"/>
                                        <p:tgtEl>
                                          <p:spTgt spid="13606"/>
                                        </p:tgtEl>
                                      </p:cBhvr>
                                    </p:animEffect>
                                  </p:childTnLst>
                                </p:cTn>
                              </p:par>
                            </p:childTnLst>
                          </p:cTn>
                        </p:par>
                        <p:par>
                          <p:cTn id="221" fill="hold" nodeType="afterGroup">
                            <p:stCondLst>
                              <p:cond delay="500"/>
                            </p:stCondLst>
                            <p:childTnLst>
                              <p:par>
                                <p:cTn id="222" presetID="22" presetClass="entr" presetSubtype="1" fill="hold" grpId="0" nodeType="afterEffect">
                                  <p:stCondLst>
                                    <p:cond delay="0"/>
                                  </p:stCondLst>
                                  <p:childTnLst>
                                    <p:set>
                                      <p:cBhvr>
                                        <p:cTn id="223" dur="1" fill="hold">
                                          <p:stCondLst>
                                            <p:cond delay="0"/>
                                          </p:stCondLst>
                                        </p:cTn>
                                        <p:tgtEl>
                                          <p:spTgt spid="13607"/>
                                        </p:tgtEl>
                                        <p:attrNameLst>
                                          <p:attrName>style.visibility</p:attrName>
                                        </p:attrNameLst>
                                      </p:cBhvr>
                                      <p:to>
                                        <p:strVal val="visible"/>
                                      </p:to>
                                    </p:set>
                                    <p:animEffect transition="in" filter="wipe(up)">
                                      <p:cBhvr>
                                        <p:cTn id="224" dur="500"/>
                                        <p:tgtEl>
                                          <p:spTgt spid="13607"/>
                                        </p:tgtEl>
                                      </p:cBhvr>
                                    </p:animEffect>
                                  </p:childTnLst>
                                </p:cTn>
                              </p:par>
                            </p:childTnLst>
                          </p:cTn>
                        </p:par>
                        <p:par>
                          <p:cTn id="225" fill="hold" nodeType="afterGroup">
                            <p:stCondLst>
                              <p:cond delay="1000"/>
                            </p:stCondLst>
                            <p:childTnLst>
                              <p:par>
                                <p:cTn id="226" presetID="22" presetClass="entr" presetSubtype="1" fill="hold" grpId="0" nodeType="afterEffect">
                                  <p:stCondLst>
                                    <p:cond delay="0"/>
                                  </p:stCondLst>
                                  <p:childTnLst>
                                    <p:set>
                                      <p:cBhvr>
                                        <p:cTn id="227" dur="1" fill="hold">
                                          <p:stCondLst>
                                            <p:cond delay="0"/>
                                          </p:stCondLst>
                                        </p:cTn>
                                        <p:tgtEl>
                                          <p:spTgt spid="13608"/>
                                        </p:tgtEl>
                                        <p:attrNameLst>
                                          <p:attrName>style.visibility</p:attrName>
                                        </p:attrNameLst>
                                      </p:cBhvr>
                                      <p:to>
                                        <p:strVal val="visible"/>
                                      </p:to>
                                    </p:set>
                                    <p:animEffect transition="in" filter="wipe(up)">
                                      <p:cBhvr>
                                        <p:cTn id="228" dur="500"/>
                                        <p:tgtEl>
                                          <p:spTgt spid="13608"/>
                                        </p:tgtEl>
                                      </p:cBhvr>
                                    </p:animEffect>
                                  </p:childTnLst>
                                </p:cTn>
                              </p:par>
                            </p:childTnLst>
                          </p:cTn>
                        </p:par>
                        <p:par>
                          <p:cTn id="229" fill="hold" nodeType="afterGroup">
                            <p:stCondLst>
                              <p:cond delay="1500"/>
                            </p:stCondLst>
                            <p:childTnLst>
                              <p:par>
                                <p:cTn id="230" presetID="22" presetClass="entr" presetSubtype="1" fill="hold" grpId="0" nodeType="afterEffect">
                                  <p:stCondLst>
                                    <p:cond delay="0"/>
                                  </p:stCondLst>
                                  <p:childTnLst>
                                    <p:set>
                                      <p:cBhvr>
                                        <p:cTn id="231" dur="1" fill="hold">
                                          <p:stCondLst>
                                            <p:cond delay="0"/>
                                          </p:stCondLst>
                                        </p:cTn>
                                        <p:tgtEl>
                                          <p:spTgt spid="13609"/>
                                        </p:tgtEl>
                                        <p:attrNameLst>
                                          <p:attrName>style.visibility</p:attrName>
                                        </p:attrNameLst>
                                      </p:cBhvr>
                                      <p:to>
                                        <p:strVal val="visible"/>
                                      </p:to>
                                    </p:set>
                                    <p:animEffect transition="in" filter="wipe(up)">
                                      <p:cBhvr>
                                        <p:cTn id="232" dur="500"/>
                                        <p:tgtEl>
                                          <p:spTgt spid="13609"/>
                                        </p:tgtEl>
                                      </p:cBhvr>
                                    </p:animEffect>
                                  </p:childTnLst>
                                </p:cTn>
                              </p:par>
                            </p:childTnLst>
                          </p:cTn>
                        </p:par>
                        <p:par>
                          <p:cTn id="233" fill="hold" nodeType="afterGroup">
                            <p:stCondLst>
                              <p:cond delay="2000"/>
                            </p:stCondLst>
                            <p:childTnLst>
                              <p:par>
                                <p:cTn id="234" presetID="22" presetClass="entr" presetSubtype="1" fill="hold" grpId="0" nodeType="afterEffect">
                                  <p:stCondLst>
                                    <p:cond delay="0"/>
                                  </p:stCondLst>
                                  <p:childTnLst>
                                    <p:set>
                                      <p:cBhvr>
                                        <p:cTn id="235" dur="1" fill="hold">
                                          <p:stCondLst>
                                            <p:cond delay="0"/>
                                          </p:stCondLst>
                                        </p:cTn>
                                        <p:tgtEl>
                                          <p:spTgt spid="13610"/>
                                        </p:tgtEl>
                                        <p:attrNameLst>
                                          <p:attrName>style.visibility</p:attrName>
                                        </p:attrNameLst>
                                      </p:cBhvr>
                                      <p:to>
                                        <p:strVal val="visible"/>
                                      </p:to>
                                    </p:set>
                                    <p:animEffect transition="in" filter="wipe(up)">
                                      <p:cBhvr>
                                        <p:cTn id="236" dur="500"/>
                                        <p:tgtEl>
                                          <p:spTgt spid="13610"/>
                                        </p:tgtEl>
                                      </p:cBhvr>
                                    </p:animEffect>
                                  </p:childTnLst>
                                </p:cTn>
                              </p:par>
                            </p:childTnLst>
                          </p:cTn>
                        </p:par>
                        <p:par>
                          <p:cTn id="237" fill="hold" nodeType="afterGroup">
                            <p:stCondLst>
                              <p:cond delay="2500"/>
                            </p:stCondLst>
                            <p:childTnLst>
                              <p:par>
                                <p:cTn id="238" presetID="22" presetClass="entr" presetSubtype="1" fill="hold" grpId="0" nodeType="afterEffect">
                                  <p:stCondLst>
                                    <p:cond delay="0"/>
                                  </p:stCondLst>
                                  <p:childTnLst>
                                    <p:set>
                                      <p:cBhvr>
                                        <p:cTn id="239" dur="1" fill="hold">
                                          <p:stCondLst>
                                            <p:cond delay="0"/>
                                          </p:stCondLst>
                                        </p:cTn>
                                        <p:tgtEl>
                                          <p:spTgt spid="13611"/>
                                        </p:tgtEl>
                                        <p:attrNameLst>
                                          <p:attrName>style.visibility</p:attrName>
                                        </p:attrNameLst>
                                      </p:cBhvr>
                                      <p:to>
                                        <p:strVal val="visible"/>
                                      </p:to>
                                    </p:set>
                                    <p:animEffect transition="in" filter="wipe(up)">
                                      <p:cBhvr>
                                        <p:cTn id="240" dur="500"/>
                                        <p:tgtEl>
                                          <p:spTgt spid="13611"/>
                                        </p:tgtEl>
                                      </p:cBhvr>
                                    </p:animEffect>
                                  </p:childTnLst>
                                </p:cTn>
                              </p:par>
                            </p:childTnLst>
                          </p:cTn>
                        </p:par>
                        <p:par>
                          <p:cTn id="241" fill="hold" nodeType="afterGroup">
                            <p:stCondLst>
                              <p:cond delay="3000"/>
                            </p:stCondLst>
                            <p:childTnLst>
                              <p:par>
                                <p:cTn id="242" presetID="22" presetClass="entr" presetSubtype="1" fill="hold" grpId="0" nodeType="afterEffect">
                                  <p:stCondLst>
                                    <p:cond delay="0"/>
                                  </p:stCondLst>
                                  <p:childTnLst>
                                    <p:set>
                                      <p:cBhvr>
                                        <p:cTn id="243" dur="1" fill="hold">
                                          <p:stCondLst>
                                            <p:cond delay="0"/>
                                          </p:stCondLst>
                                        </p:cTn>
                                        <p:tgtEl>
                                          <p:spTgt spid="13612"/>
                                        </p:tgtEl>
                                        <p:attrNameLst>
                                          <p:attrName>style.visibility</p:attrName>
                                        </p:attrNameLst>
                                      </p:cBhvr>
                                      <p:to>
                                        <p:strVal val="visible"/>
                                      </p:to>
                                    </p:set>
                                    <p:animEffect transition="in" filter="wipe(up)">
                                      <p:cBhvr>
                                        <p:cTn id="244" dur="500"/>
                                        <p:tgtEl>
                                          <p:spTgt spid="13612"/>
                                        </p:tgtEl>
                                      </p:cBhvr>
                                    </p:animEffect>
                                  </p:childTnLst>
                                </p:cTn>
                              </p:par>
                            </p:childTnLst>
                          </p:cTn>
                        </p:par>
                        <p:par>
                          <p:cTn id="245" fill="hold" nodeType="afterGroup">
                            <p:stCondLst>
                              <p:cond delay="3500"/>
                            </p:stCondLst>
                            <p:childTnLst>
                              <p:par>
                                <p:cTn id="246" presetID="22" presetClass="entr" presetSubtype="1" fill="hold" grpId="0" nodeType="afterEffect">
                                  <p:stCondLst>
                                    <p:cond delay="0"/>
                                  </p:stCondLst>
                                  <p:childTnLst>
                                    <p:set>
                                      <p:cBhvr>
                                        <p:cTn id="247" dur="1" fill="hold">
                                          <p:stCondLst>
                                            <p:cond delay="0"/>
                                          </p:stCondLst>
                                        </p:cTn>
                                        <p:tgtEl>
                                          <p:spTgt spid="13613"/>
                                        </p:tgtEl>
                                        <p:attrNameLst>
                                          <p:attrName>style.visibility</p:attrName>
                                        </p:attrNameLst>
                                      </p:cBhvr>
                                      <p:to>
                                        <p:strVal val="visible"/>
                                      </p:to>
                                    </p:set>
                                    <p:animEffect transition="in" filter="wipe(up)">
                                      <p:cBhvr>
                                        <p:cTn id="248" dur="500"/>
                                        <p:tgtEl>
                                          <p:spTgt spid="13613"/>
                                        </p:tgtEl>
                                      </p:cBhvr>
                                    </p:animEffect>
                                  </p:childTnLst>
                                </p:cTn>
                              </p:par>
                            </p:childTnLst>
                          </p:cTn>
                        </p:par>
                        <p:par>
                          <p:cTn id="249" fill="hold" nodeType="afterGroup">
                            <p:stCondLst>
                              <p:cond delay="4000"/>
                            </p:stCondLst>
                            <p:childTnLst>
                              <p:par>
                                <p:cTn id="250" presetID="22" presetClass="entr" presetSubtype="1" fill="hold" grpId="0" nodeType="afterEffect">
                                  <p:stCondLst>
                                    <p:cond delay="0"/>
                                  </p:stCondLst>
                                  <p:childTnLst>
                                    <p:set>
                                      <p:cBhvr>
                                        <p:cTn id="251" dur="1" fill="hold">
                                          <p:stCondLst>
                                            <p:cond delay="0"/>
                                          </p:stCondLst>
                                        </p:cTn>
                                        <p:tgtEl>
                                          <p:spTgt spid="13614"/>
                                        </p:tgtEl>
                                        <p:attrNameLst>
                                          <p:attrName>style.visibility</p:attrName>
                                        </p:attrNameLst>
                                      </p:cBhvr>
                                      <p:to>
                                        <p:strVal val="visible"/>
                                      </p:to>
                                    </p:set>
                                    <p:animEffect transition="in" filter="wipe(up)">
                                      <p:cBhvr>
                                        <p:cTn id="252" dur="500"/>
                                        <p:tgtEl>
                                          <p:spTgt spid="13614"/>
                                        </p:tgtEl>
                                      </p:cBhvr>
                                    </p:animEffect>
                                  </p:childTnLst>
                                </p:cTn>
                              </p:par>
                            </p:childTnLst>
                          </p:cTn>
                        </p:par>
                        <p:par>
                          <p:cTn id="253" fill="hold" nodeType="afterGroup">
                            <p:stCondLst>
                              <p:cond delay="4500"/>
                            </p:stCondLst>
                            <p:childTnLst>
                              <p:par>
                                <p:cTn id="254" presetID="22" presetClass="entr" presetSubtype="1" fill="hold" grpId="0" nodeType="afterEffect">
                                  <p:stCondLst>
                                    <p:cond delay="0"/>
                                  </p:stCondLst>
                                  <p:childTnLst>
                                    <p:set>
                                      <p:cBhvr>
                                        <p:cTn id="255" dur="1" fill="hold">
                                          <p:stCondLst>
                                            <p:cond delay="0"/>
                                          </p:stCondLst>
                                        </p:cTn>
                                        <p:tgtEl>
                                          <p:spTgt spid="13615"/>
                                        </p:tgtEl>
                                        <p:attrNameLst>
                                          <p:attrName>style.visibility</p:attrName>
                                        </p:attrNameLst>
                                      </p:cBhvr>
                                      <p:to>
                                        <p:strVal val="visible"/>
                                      </p:to>
                                    </p:set>
                                    <p:animEffect transition="in" filter="wipe(up)">
                                      <p:cBhvr>
                                        <p:cTn id="256" dur="500"/>
                                        <p:tgtEl>
                                          <p:spTgt spid="13615"/>
                                        </p:tgtEl>
                                      </p:cBhvr>
                                    </p:animEffect>
                                  </p:childTnLst>
                                </p:cTn>
                              </p:par>
                            </p:childTnLst>
                          </p:cTn>
                        </p:par>
                        <p:par>
                          <p:cTn id="257" fill="hold" nodeType="afterGroup">
                            <p:stCondLst>
                              <p:cond delay="5000"/>
                            </p:stCondLst>
                            <p:childTnLst>
                              <p:par>
                                <p:cTn id="258" presetID="22" presetClass="entr" presetSubtype="1" fill="hold" grpId="0" nodeType="afterEffect">
                                  <p:stCondLst>
                                    <p:cond delay="0"/>
                                  </p:stCondLst>
                                  <p:childTnLst>
                                    <p:set>
                                      <p:cBhvr>
                                        <p:cTn id="259" dur="1" fill="hold">
                                          <p:stCondLst>
                                            <p:cond delay="0"/>
                                          </p:stCondLst>
                                        </p:cTn>
                                        <p:tgtEl>
                                          <p:spTgt spid="13616"/>
                                        </p:tgtEl>
                                        <p:attrNameLst>
                                          <p:attrName>style.visibility</p:attrName>
                                        </p:attrNameLst>
                                      </p:cBhvr>
                                      <p:to>
                                        <p:strVal val="visible"/>
                                      </p:to>
                                    </p:set>
                                    <p:animEffect transition="in" filter="wipe(up)">
                                      <p:cBhvr>
                                        <p:cTn id="260" dur="500"/>
                                        <p:tgtEl>
                                          <p:spTgt spid="13616"/>
                                        </p:tgtEl>
                                      </p:cBhvr>
                                    </p:animEffect>
                                  </p:childTnLst>
                                </p:cTn>
                              </p:par>
                            </p:childTnLst>
                          </p:cTn>
                        </p:par>
                        <p:par>
                          <p:cTn id="261" fill="hold" nodeType="afterGroup">
                            <p:stCondLst>
                              <p:cond delay="5500"/>
                            </p:stCondLst>
                            <p:childTnLst>
                              <p:par>
                                <p:cTn id="262" presetID="22" presetClass="entr" presetSubtype="1" fill="hold" grpId="0" nodeType="afterEffect">
                                  <p:stCondLst>
                                    <p:cond delay="0"/>
                                  </p:stCondLst>
                                  <p:childTnLst>
                                    <p:set>
                                      <p:cBhvr>
                                        <p:cTn id="263" dur="1" fill="hold">
                                          <p:stCondLst>
                                            <p:cond delay="0"/>
                                          </p:stCondLst>
                                        </p:cTn>
                                        <p:tgtEl>
                                          <p:spTgt spid="13617"/>
                                        </p:tgtEl>
                                        <p:attrNameLst>
                                          <p:attrName>style.visibility</p:attrName>
                                        </p:attrNameLst>
                                      </p:cBhvr>
                                      <p:to>
                                        <p:strVal val="visible"/>
                                      </p:to>
                                    </p:set>
                                    <p:animEffect transition="in" filter="wipe(up)">
                                      <p:cBhvr>
                                        <p:cTn id="264" dur="500"/>
                                        <p:tgtEl>
                                          <p:spTgt spid="13617"/>
                                        </p:tgtEl>
                                      </p:cBhvr>
                                    </p:animEffect>
                                  </p:childTnLst>
                                </p:cTn>
                              </p:par>
                            </p:childTnLst>
                          </p:cTn>
                        </p:par>
                        <p:par>
                          <p:cTn id="265" fill="hold" nodeType="afterGroup">
                            <p:stCondLst>
                              <p:cond delay="6000"/>
                            </p:stCondLst>
                            <p:childTnLst>
                              <p:par>
                                <p:cTn id="266" presetID="22" presetClass="entr" presetSubtype="1" fill="hold" grpId="0" nodeType="afterEffect">
                                  <p:stCondLst>
                                    <p:cond delay="0"/>
                                  </p:stCondLst>
                                  <p:childTnLst>
                                    <p:set>
                                      <p:cBhvr>
                                        <p:cTn id="267" dur="1" fill="hold">
                                          <p:stCondLst>
                                            <p:cond delay="0"/>
                                          </p:stCondLst>
                                        </p:cTn>
                                        <p:tgtEl>
                                          <p:spTgt spid="13618"/>
                                        </p:tgtEl>
                                        <p:attrNameLst>
                                          <p:attrName>style.visibility</p:attrName>
                                        </p:attrNameLst>
                                      </p:cBhvr>
                                      <p:to>
                                        <p:strVal val="visible"/>
                                      </p:to>
                                    </p:set>
                                    <p:animEffect transition="in" filter="wipe(up)">
                                      <p:cBhvr>
                                        <p:cTn id="268" dur="500"/>
                                        <p:tgtEl>
                                          <p:spTgt spid="13618"/>
                                        </p:tgtEl>
                                      </p:cBhvr>
                                    </p:animEffect>
                                  </p:childTnLst>
                                </p:cTn>
                              </p:par>
                            </p:childTnLst>
                          </p:cTn>
                        </p:par>
                        <p:par>
                          <p:cTn id="269" fill="hold" nodeType="afterGroup">
                            <p:stCondLst>
                              <p:cond delay="6500"/>
                            </p:stCondLst>
                            <p:childTnLst>
                              <p:par>
                                <p:cTn id="270" presetID="22" presetClass="entr" presetSubtype="1" fill="hold" grpId="0" nodeType="afterEffect">
                                  <p:stCondLst>
                                    <p:cond delay="0"/>
                                  </p:stCondLst>
                                  <p:childTnLst>
                                    <p:set>
                                      <p:cBhvr>
                                        <p:cTn id="271" dur="1" fill="hold">
                                          <p:stCondLst>
                                            <p:cond delay="0"/>
                                          </p:stCondLst>
                                        </p:cTn>
                                        <p:tgtEl>
                                          <p:spTgt spid="13619"/>
                                        </p:tgtEl>
                                        <p:attrNameLst>
                                          <p:attrName>style.visibility</p:attrName>
                                        </p:attrNameLst>
                                      </p:cBhvr>
                                      <p:to>
                                        <p:strVal val="visible"/>
                                      </p:to>
                                    </p:set>
                                    <p:animEffect transition="in" filter="wipe(up)">
                                      <p:cBhvr>
                                        <p:cTn id="272" dur="500"/>
                                        <p:tgtEl>
                                          <p:spTgt spid="13619"/>
                                        </p:tgtEl>
                                      </p:cBhvr>
                                    </p:animEffect>
                                  </p:childTnLst>
                                </p:cTn>
                              </p:par>
                            </p:childTnLst>
                          </p:cTn>
                        </p:par>
                      </p:childTnLst>
                    </p:cTn>
                  </p:par>
                  <p:par>
                    <p:cTn id="273" fill="hold" nodeType="clickPar">
                      <p:stCondLst>
                        <p:cond delay="indefinite"/>
                      </p:stCondLst>
                      <p:childTnLst>
                        <p:par>
                          <p:cTn id="274" fill="hold" nodeType="withGroup">
                            <p:stCondLst>
                              <p:cond delay="0"/>
                            </p:stCondLst>
                            <p:childTnLst>
                              <p:par>
                                <p:cTn id="275" presetID="22" presetClass="entr" presetSubtype="1" fill="hold" nodeType="clickEffect">
                                  <p:stCondLst>
                                    <p:cond delay="0"/>
                                  </p:stCondLst>
                                  <p:childTnLst>
                                    <p:set>
                                      <p:cBhvr>
                                        <p:cTn id="276" dur="1" fill="hold">
                                          <p:stCondLst>
                                            <p:cond delay="0"/>
                                          </p:stCondLst>
                                        </p:cTn>
                                        <p:tgtEl>
                                          <p:spTgt spid="13666"/>
                                        </p:tgtEl>
                                        <p:attrNameLst>
                                          <p:attrName>style.visibility</p:attrName>
                                        </p:attrNameLst>
                                      </p:cBhvr>
                                      <p:to>
                                        <p:strVal val="visible"/>
                                      </p:to>
                                    </p:set>
                                    <p:animEffect transition="in" filter="wipe(up)">
                                      <p:cBhvr>
                                        <p:cTn id="277" dur="500"/>
                                        <p:tgtEl>
                                          <p:spTgt spid="13666"/>
                                        </p:tgtEl>
                                      </p:cBhvr>
                                    </p:animEffect>
                                  </p:childTnLst>
                                  <p:subTnLst>
                                    <p:audio>
                                      <p:cMediaNode>
                                        <p:cTn display="0" masterRel="sameClick">
                                          <p:stCondLst>
                                            <p:cond evt="begin" delay="0">
                                              <p:tn val="275"/>
                                            </p:cond>
                                          </p:stCondLst>
                                          <p:endCondLst>
                                            <p:cond evt="onStopAudio" delay="0">
                                              <p:tgtEl>
                                                <p:sldTgt/>
                                              </p:tgtEl>
                                            </p:cond>
                                          </p:endCondLst>
                                        </p:cTn>
                                        <p:tgtEl>
                                          <p:sndTgt r:embed="rId2" name="whoosh.wav"/>
                                        </p:tgtEl>
                                      </p:cMediaNode>
                                    </p:audio>
                                  </p:subTnLst>
                                </p:cTn>
                              </p:par>
                              <p:par>
                                <p:cTn id="278" presetID="9" presetClass="entr" presetSubtype="0" fill="hold" grpId="0" nodeType="withEffect">
                                  <p:stCondLst>
                                    <p:cond delay="0"/>
                                  </p:stCondLst>
                                  <p:childTnLst>
                                    <p:set>
                                      <p:cBhvr>
                                        <p:cTn id="279" dur="1" fill="hold">
                                          <p:stCondLst>
                                            <p:cond delay="0"/>
                                          </p:stCondLst>
                                        </p:cTn>
                                        <p:tgtEl>
                                          <p:spTgt spid="13873"/>
                                        </p:tgtEl>
                                        <p:attrNameLst>
                                          <p:attrName>style.visibility</p:attrName>
                                        </p:attrNameLst>
                                      </p:cBhvr>
                                      <p:to>
                                        <p:strVal val="visible"/>
                                      </p:to>
                                    </p:set>
                                    <p:animEffect transition="in" filter="dissolve">
                                      <p:cBhvr>
                                        <p:cTn id="280" dur="500"/>
                                        <p:tgtEl>
                                          <p:spTgt spid="13873"/>
                                        </p:tgtEl>
                                      </p:cBhvr>
                                    </p:animEffect>
                                  </p:childTnLst>
                                </p:cTn>
                              </p:par>
                            </p:childTnLst>
                          </p:cTn>
                        </p:par>
                      </p:childTnLst>
                    </p:cTn>
                  </p:par>
                  <p:par>
                    <p:cTn id="281" fill="hold" nodeType="clickPar">
                      <p:stCondLst>
                        <p:cond delay="indefinite"/>
                      </p:stCondLst>
                      <p:childTnLst>
                        <p:par>
                          <p:cTn id="282" fill="hold" nodeType="withGroup">
                            <p:stCondLst>
                              <p:cond delay="0"/>
                            </p:stCondLst>
                            <p:childTnLst>
                              <p:par>
                                <p:cTn id="283" presetID="22" presetClass="entr" presetSubtype="8" fill="hold" grpId="0" nodeType="clickEffect">
                                  <p:stCondLst>
                                    <p:cond delay="0"/>
                                  </p:stCondLst>
                                  <p:childTnLst>
                                    <p:set>
                                      <p:cBhvr>
                                        <p:cTn id="284" dur="1" fill="hold">
                                          <p:stCondLst>
                                            <p:cond delay="0"/>
                                          </p:stCondLst>
                                        </p:cTn>
                                        <p:tgtEl>
                                          <p:spTgt spid="13775"/>
                                        </p:tgtEl>
                                        <p:attrNameLst>
                                          <p:attrName>style.visibility</p:attrName>
                                        </p:attrNameLst>
                                      </p:cBhvr>
                                      <p:to>
                                        <p:strVal val="visible"/>
                                      </p:to>
                                    </p:set>
                                    <p:animEffect transition="in" filter="wipe(left)">
                                      <p:cBhvr>
                                        <p:cTn id="285" dur="500"/>
                                        <p:tgtEl>
                                          <p:spTgt spid="13775"/>
                                        </p:tgtEl>
                                      </p:cBhvr>
                                    </p:animEffect>
                                  </p:childTnLst>
                                  <p:subTnLst>
                                    <p:audio>
                                      <p:cMediaNode>
                                        <p:cTn display="0" masterRel="sameClick">
                                          <p:stCondLst>
                                            <p:cond evt="begin" delay="0">
                                              <p:tn val="283"/>
                                            </p:cond>
                                          </p:stCondLst>
                                          <p:endCondLst>
                                            <p:cond evt="onStopAudio" delay="0">
                                              <p:tgtEl>
                                                <p:sldTgt/>
                                              </p:tgtEl>
                                            </p:cond>
                                          </p:endCondLst>
                                        </p:cTn>
                                        <p:tgtEl>
                                          <p:sndTgt r:embed="rId5" name="laser.wav"/>
                                        </p:tgtEl>
                                      </p:cMediaNode>
                                    </p:audio>
                                  </p:subTnLst>
                                </p:cTn>
                              </p:par>
                            </p:childTnLst>
                          </p:cTn>
                        </p:par>
                        <p:par>
                          <p:cTn id="286" fill="hold" nodeType="afterGroup">
                            <p:stCondLst>
                              <p:cond delay="500"/>
                            </p:stCondLst>
                            <p:childTnLst>
                              <p:par>
                                <p:cTn id="287" presetID="22" presetClass="entr" presetSubtype="8" fill="hold" nodeType="afterEffect">
                                  <p:stCondLst>
                                    <p:cond delay="0"/>
                                  </p:stCondLst>
                                  <p:childTnLst>
                                    <p:set>
                                      <p:cBhvr>
                                        <p:cTn id="288" dur="1" fill="hold">
                                          <p:stCondLst>
                                            <p:cond delay="0"/>
                                          </p:stCondLst>
                                        </p:cTn>
                                        <p:tgtEl>
                                          <p:spTgt spid="13772"/>
                                        </p:tgtEl>
                                        <p:attrNameLst>
                                          <p:attrName>style.visibility</p:attrName>
                                        </p:attrNameLst>
                                      </p:cBhvr>
                                      <p:to>
                                        <p:strVal val="visible"/>
                                      </p:to>
                                    </p:set>
                                    <p:animEffect transition="in" filter="wipe(left)">
                                      <p:cBhvr>
                                        <p:cTn id="289" dur="500"/>
                                        <p:tgtEl>
                                          <p:spTgt spid="13772"/>
                                        </p:tgtEl>
                                      </p:cBhvr>
                                    </p:animEffect>
                                  </p:childTnLst>
                                  <p:subTnLst>
                                    <p:audio>
                                      <p:cMediaNode>
                                        <p:cTn display="0" masterRel="sameClick">
                                          <p:stCondLst>
                                            <p:cond evt="begin" delay="0">
                                              <p:tn val="287"/>
                                            </p:cond>
                                          </p:stCondLst>
                                          <p:endCondLst>
                                            <p:cond evt="onStopAudio" delay="0">
                                              <p:tgtEl>
                                                <p:sldTgt/>
                                              </p:tgtEl>
                                            </p:cond>
                                          </p:endCondLst>
                                        </p:cTn>
                                        <p:tgtEl>
                                          <p:sndTgt r:embed="rId5" name="laser.wav"/>
                                        </p:tgtEl>
                                      </p:cMediaNode>
                                    </p:audio>
                                  </p:subTnLst>
                                </p:cTn>
                              </p:par>
                            </p:childTnLst>
                          </p:cTn>
                        </p:par>
                        <p:par>
                          <p:cTn id="290" fill="hold" nodeType="afterGroup">
                            <p:stCondLst>
                              <p:cond delay="1000"/>
                            </p:stCondLst>
                            <p:childTnLst>
                              <p:par>
                                <p:cTn id="291" presetID="22" presetClass="entr" presetSubtype="8" fill="hold" nodeType="afterEffect">
                                  <p:stCondLst>
                                    <p:cond delay="0"/>
                                  </p:stCondLst>
                                  <p:childTnLst>
                                    <p:set>
                                      <p:cBhvr>
                                        <p:cTn id="292" dur="1" fill="hold">
                                          <p:stCondLst>
                                            <p:cond delay="0"/>
                                          </p:stCondLst>
                                        </p:cTn>
                                        <p:tgtEl>
                                          <p:spTgt spid="13768"/>
                                        </p:tgtEl>
                                        <p:attrNameLst>
                                          <p:attrName>style.visibility</p:attrName>
                                        </p:attrNameLst>
                                      </p:cBhvr>
                                      <p:to>
                                        <p:strVal val="visible"/>
                                      </p:to>
                                    </p:set>
                                    <p:animEffect transition="in" filter="wipe(left)">
                                      <p:cBhvr>
                                        <p:cTn id="293" dur="500"/>
                                        <p:tgtEl>
                                          <p:spTgt spid="13768"/>
                                        </p:tgtEl>
                                      </p:cBhvr>
                                    </p:animEffect>
                                  </p:childTnLst>
                                  <p:subTnLst>
                                    <p:audio>
                                      <p:cMediaNode>
                                        <p:cTn display="0" masterRel="sameClick">
                                          <p:stCondLst>
                                            <p:cond evt="begin" delay="0">
                                              <p:tn val="291"/>
                                            </p:cond>
                                          </p:stCondLst>
                                          <p:endCondLst>
                                            <p:cond evt="onStopAudio" delay="0">
                                              <p:tgtEl>
                                                <p:sldTgt/>
                                              </p:tgtEl>
                                            </p:cond>
                                          </p:endCondLst>
                                        </p:cTn>
                                        <p:tgtEl>
                                          <p:sndTgt r:embed="rId5" name="laser.wav"/>
                                        </p:tgtEl>
                                      </p:cMediaNode>
                                    </p:audio>
                                  </p:subTnLst>
                                </p:cTn>
                              </p:par>
                            </p:childTnLst>
                          </p:cTn>
                        </p:par>
                        <p:par>
                          <p:cTn id="294" fill="hold" nodeType="afterGroup">
                            <p:stCondLst>
                              <p:cond delay="1500"/>
                            </p:stCondLst>
                            <p:childTnLst>
                              <p:par>
                                <p:cTn id="295" presetID="22" presetClass="entr" presetSubtype="8" fill="hold" nodeType="afterEffect">
                                  <p:stCondLst>
                                    <p:cond delay="0"/>
                                  </p:stCondLst>
                                  <p:childTnLst>
                                    <p:set>
                                      <p:cBhvr>
                                        <p:cTn id="296" dur="1" fill="hold">
                                          <p:stCondLst>
                                            <p:cond delay="0"/>
                                          </p:stCondLst>
                                        </p:cTn>
                                        <p:tgtEl>
                                          <p:spTgt spid="13763"/>
                                        </p:tgtEl>
                                        <p:attrNameLst>
                                          <p:attrName>style.visibility</p:attrName>
                                        </p:attrNameLst>
                                      </p:cBhvr>
                                      <p:to>
                                        <p:strVal val="visible"/>
                                      </p:to>
                                    </p:set>
                                    <p:animEffect transition="in" filter="wipe(left)">
                                      <p:cBhvr>
                                        <p:cTn id="297" dur="500"/>
                                        <p:tgtEl>
                                          <p:spTgt spid="13763"/>
                                        </p:tgtEl>
                                      </p:cBhvr>
                                    </p:animEffect>
                                  </p:childTnLst>
                                  <p:subTnLst>
                                    <p:audio>
                                      <p:cMediaNode>
                                        <p:cTn display="0" masterRel="sameClick">
                                          <p:stCondLst>
                                            <p:cond evt="begin" delay="0">
                                              <p:tn val="295"/>
                                            </p:cond>
                                          </p:stCondLst>
                                          <p:endCondLst>
                                            <p:cond evt="onStopAudio" delay="0">
                                              <p:tgtEl>
                                                <p:sldTgt/>
                                              </p:tgtEl>
                                            </p:cond>
                                          </p:endCondLst>
                                        </p:cTn>
                                        <p:tgtEl>
                                          <p:sndTgt r:embed="rId5" name="laser.wav"/>
                                        </p:tgtEl>
                                      </p:cMediaNode>
                                    </p:audio>
                                  </p:subTnLst>
                                </p:cTn>
                              </p:par>
                            </p:childTnLst>
                          </p:cTn>
                        </p:par>
                      </p:childTnLst>
                    </p:cTn>
                  </p:par>
                  <p:par>
                    <p:cTn id="298" fill="hold" nodeType="clickPar">
                      <p:stCondLst>
                        <p:cond delay="indefinite"/>
                      </p:stCondLst>
                      <p:childTnLst>
                        <p:par>
                          <p:cTn id="299" fill="hold" nodeType="withGroup">
                            <p:stCondLst>
                              <p:cond delay="0"/>
                            </p:stCondLst>
                            <p:childTnLst>
                              <p:par>
                                <p:cTn id="300" presetID="22" presetClass="entr" presetSubtype="1" fill="hold" nodeType="clickEffect">
                                  <p:stCondLst>
                                    <p:cond delay="0"/>
                                  </p:stCondLst>
                                  <p:childTnLst>
                                    <p:set>
                                      <p:cBhvr>
                                        <p:cTn id="301" dur="1" fill="hold">
                                          <p:stCondLst>
                                            <p:cond delay="0"/>
                                          </p:stCondLst>
                                        </p:cTn>
                                        <p:tgtEl>
                                          <p:spTgt spid="13667"/>
                                        </p:tgtEl>
                                        <p:attrNameLst>
                                          <p:attrName>style.visibility</p:attrName>
                                        </p:attrNameLst>
                                      </p:cBhvr>
                                      <p:to>
                                        <p:strVal val="visible"/>
                                      </p:to>
                                    </p:set>
                                    <p:animEffect transition="in" filter="wipe(up)">
                                      <p:cBhvr>
                                        <p:cTn id="302" dur="500"/>
                                        <p:tgtEl>
                                          <p:spTgt spid="13667"/>
                                        </p:tgtEl>
                                      </p:cBhvr>
                                    </p:animEffect>
                                  </p:childTnLst>
                                  <p:subTnLst>
                                    <p:audio>
                                      <p:cMediaNode>
                                        <p:cTn display="0" masterRel="sameClick">
                                          <p:stCondLst>
                                            <p:cond evt="begin" delay="0">
                                              <p:tn val="300"/>
                                            </p:cond>
                                          </p:stCondLst>
                                          <p:endCondLst>
                                            <p:cond evt="onStopAudio" delay="0">
                                              <p:tgtEl>
                                                <p:sldTgt/>
                                              </p:tgtEl>
                                            </p:cond>
                                          </p:endCondLst>
                                        </p:cTn>
                                        <p:tgtEl>
                                          <p:sndTgt r:embed="rId2" name="whoosh.wav"/>
                                        </p:tgtEl>
                                      </p:cMediaNode>
                                    </p:audio>
                                  </p:subTnLst>
                                </p:cTn>
                              </p:par>
                              <p:par>
                                <p:cTn id="303" presetID="9" presetClass="entr" presetSubtype="0" fill="hold" grpId="0" nodeType="withEffect">
                                  <p:stCondLst>
                                    <p:cond delay="0"/>
                                  </p:stCondLst>
                                  <p:childTnLst>
                                    <p:set>
                                      <p:cBhvr>
                                        <p:cTn id="304" dur="1" fill="hold">
                                          <p:stCondLst>
                                            <p:cond delay="0"/>
                                          </p:stCondLst>
                                        </p:cTn>
                                        <p:tgtEl>
                                          <p:spTgt spid="13874"/>
                                        </p:tgtEl>
                                        <p:attrNameLst>
                                          <p:attrName>style.visibility</p:attrName>
                                        </p:attrNameLst>
                                      </p:cBhvr>
                                      <p:to>
                                        <p:strVal val="visible"/>
                                      </p:to>
                                    </p:set>
                                    <p:animEffect transition="in" filter="dissolve">
                                      <p:cBhvr>
                                        <p:cTn id="305" dur="500"/>
                                        <p:tgtEl>
                                          <p:spTgt spid="13874"/>
                                        </p:tgtEl>
                                      </p:cBhvr>
                                    </p:animEffect>
                                  </p:childTnLst>
                                </p:cTn>
                              </p:par>
                            </p:childTnLst>
                          </p:cTn>
                        </p:par>
                      </p:childTnLst>
                    </p:cTn>
                  </p:par>
                  <p:par>
                    <p:cTn id="306" fill="hold" nodeType="clickPar">
                      <p:stCondLst>
                        <p:cond delay="indefinite"/>
                      </p:stCondLst>
                      <p:childTnLst>
                        <p:par>
                          <p:cTn id="307" fill="hold" nodeType="withGroup">
                            <p:stCondLst>
                              <p:cond delay="0"/>
                            </p:stCondLst>
                            <p:childTnLst>
                              <p:par>
                                <p:cTn id="308" presetID="22" presetClass="entr" presetSubtype="1" fill="hold" grpId="0" nodeType="clickEffect">
                                  <p:stCondLst>
                                    <p:cond delay="0"/>
                                  </p:stCondLst>
                                  <p:childTnLst>
                                    <p:set>
                                      <p:cBhvr>
                                        <p:cTn id="309" dur="1" fill="hold">
                                          <p:stCondLst>
                                            <p:cond delay="0"/>
                                          </p:stCondLst>
                                        </p:cTn>
                                        <p:tgtEl>
                                          <p:spTgt spid="13798"/>
                                        </p:tgtEl>
                                        <p:attrNameLst>
                                          <p:attrName>style.visibility</p:attrName>
                                        </p:attrNameLst>
                                      </p:cBhvr>
                                      <p:to>
                                        <p:strVal val="visible"/>
                                      </p:to>
                                    </p:set>
                                    <p:animEffect transition="in" filter="wipe(up)">
                                      <p:cBhvr>
                                        <p:cTn id="310" dur="500"/>
                                        <p:tgtEl>
                                          <p:spTgt spid="13798"/>
                                        </p:tgtEl>
                                      </p:cBhvr>
                                    </p:animEffect>
                                  </p:childTnLst>
                                  <p:subTnLst>
                                    <p:audio>
                                      <p:cMediaNode>
                                        <p:cTn display="0" masterRel="sameClick">
                                          <p:stCondLst>
                                            <p:cond evt="begin" delay="0">
                                              <p:tn val="308"/>
                                            </p:cond>
                                          </p:stCondLst>
                                          <p:endCondLst>
                                            <p:cond evt="onStopAudio" delay="0">
                                              <p:tgtEl>
                                                <p:sldTgt/>
                                              </p:tgtEl>
                                            </p:cond>
                                          </p:endCondLst>
                                        </p:cTn>
                                        <p:tgtEl>
                                          <p:sndTgt r:embed="rId5" name="laser.wav"/>
                                        </p:tgtEl>
                                      </p:cMediaNode>
                                    </p:audio>
                                  </p:subTnLst>
                                </p:cTn>
                              </p:par>
                            </p:childTnLst>
                          </p:cTn>
                        </p:par>
                        <p:par>
                          <p:cTn id="311" fill="hold" nodeType="afterGroup">
                            <p:stCondLst>
                              <p:cond delay="500"/>
                            </p:stCondLst>
                            <p:childTnLst>
                              <p:par>
                                <p:cTn id="312" presetID="22" presetClass="entr" presetSubtype="1" fill="hold" nodeType="afterEffect">
                                  <p:stCondLst>
                                    <p:cond delay="0"/>
                                  </p:stCondLst>
                                  <p:childTnLst>
                                    <p:set>
                                      <p:cBhvr>
                                        <p:cTn id="313" dur="1" fill="hold">
                                          <p:stCondLst>
                                            <p:cond delay="0"/>
                                          </p:stCondLst>
                                        </p:cTn>
                                        <p:tgtEl>
                                          <p:spTgt spid="13794"/>
                                        </p:tgtEl>
                                        <p:attrNameLst>
                                          <p:attrName>style.visibility</p:attrName>
                                        </p:attrNameLst>
                                      </p:cBhvr>
                                      <p:to>
                                        <p:strVal val="visible"/>
                                      </p:to>
                                    </p:set>
                                    <p:animEffect transition="in" filter="wipe(up)">
                                      <p:cBhvr>
                                        <p:cTn id="314" dur="500"/>
                                        <p:tgtEl>
                                          <p:spTgt spid="13794"/>
                                        </p:tgtEl>
                                      </p:cBhvr>
                                    </p:animEffect>
                                  </p:childTnLst>
                                  <p:subTnLst>
                                    <p:audio>
                                      <p:cMediaNode>
                                        <p:cTn display="0" masterRel="sameClick">
                                          <p:stCondLst>
                                            <p:cond evt="begin" delay="0">
                                              <p:tn val="312"/>
                                            </p:cond>
                                          </p:stCondLst>
                                          <p:endCondLst>
                                            <p:cond evt="onStopAudio" delay="0">
                                              <p:tgtEl>
                                                <p:sldTgt/>
                                              </p:tgtEl>
                                            </p:cond>
                                          </p:endCondLst>
                                        </p:cTn>
                                        <p:tgtEl>
                                          <p:sndTgt r:embed="rId5" name="laser.wav"/>
                                        </p:tgtEl>
                                      </p:cMediaNode>
                                    </p:audio>
                                  </p:subTnLst>
                                </p:cTn>
                              </p:par>
                            </p:childTnLst>
                          </p:cTn>
                        </p:par>
                        <p:par>
                          <p:cTn id="315" fill="hold" nodeType="afterGroup">
                            <p:stCondLst>
                              <p:cond delay="1000"/>
                            </p:stCondLst>
                            <p:childTnLst>
                              <p:par>
                                <p:cTn id="316" presetID="22" presetClass="entr" presetSubtype="1" fill="hold" nodeType="afterEffect">
                                  <p:stCondLst>
                                    <p:cond delay="0"/>
                                  </p:stCondLst>
                                  <p:childTnLst>
                                    <p:set>
                                      <p:cBhvr>
                                        <p:cTn id="317" dur="1" fill="hold">
                                          <p:stCondLst>
                                            <p:cond delay="0"/>
                                          </p:stCondLst>
                                        </p:cTn>
                                        <p:tgtEl>
                                          <p:spTgt spid="13787"/>
                                        </p:tgtEl>
                                        <p:attrNameLst>
                                          <p:attrName>style.visibility</p:attrName>
                                        </p:attrNameLst>
                                      </p:cBhvr>
                                      <p:to>
                                        <p:strVal val="visible"/>
                                      </p:to>
                                    </p:set>
                                    <p:animEffect transition="in" filter="wipe(up)">
                                      <p:cBhvr>
                                        <p:cTn id="318" dur="500"/>
                                        <p:tgtEl>
                                          <p:spTgt spid="13787"/>
                                        </p:tgtEl>
                                      </p:cBhvr>
                                    </p:animEffect>
                                  </p:childTnLst>
                                  <p:subTnLst>
                                    <p:audio>
                                      <p:cMediaNode>
                                        <p:cTn display="0" masterRel="sameClick">
                                          <p:stCondLst>
                                            <p:cond evt="begin" delay="0">
                                              <p:tn val="316"/>
                                            </p:cond>
                                          </p:stCondLst>
                                          <p:endCondLst>
                                            <p:cond evt="onStopAudio" delay="0">
                                              <p:tgtEl>
                                                <p:sldTgt/>
                                              </p:tgtEl>
                                            </p:cond>
                                          </p:endCondLst>
                                        </p:cTn>
                                        <p:tgtEl>
                                          <p:sndTgt r:embed="rId5" name="laser.wav"/>
                                        </p:tgtEl>
                                      </p:cMediaNode>
                                    </p:audio>
                                  </p:subTnLst>
                                </p:cTn>
                              </p:par>
                            </p:childTnLst>
                          </p:cTn>
                        </p:par>
                        <p:par>
                          <p:cTn id="319" fill="hold" nodeType="afterGroup">
                            <p:stCondLst>
                              <p:cond delay="1500"/>
                            </p:stCondLst>
                            <p:childTnLst>
                              <p:par>
                                <p:cTn id="320" presetID="22" presetClass="entr" presetSubtype="1" fill="hold" nodeType="afterEffect">
                                  <p:stCondLst>
                                    <p:cond delay="0"/>
                                  </p:stCondLst>
                                  <p:childTnLst>
                                    <p:set>
                                      <p:cBhvr>
                                        <p:cTn id="321" dur="1" fill="hold">
                                          <p:stCondLst>
                                            <p:cond delay="0"/>
                                          </p:stCondLst>
                                        </p:cTn>
                                        <p:tgtEl>
                                          <p:spTgt spid="13776"/>
                                        </p:tgtEl>
                                        <p:attrNameLst>
                                          <p:attrName>style.visibility</p:attrName>
                                        </p:attrNameLst>
                                      </p:cBhvr>
                                      <p:to>
                                        <p:strVal val="visible"/>
                                      </p:to>
                                    </p:set>
                                    <p:animEffect transition="in" filter="wipe(up)">
                                      <p:cBhvr>
                                        <p:cTn id="322" dur="500"/>
                                        <p:tgtEl>
                                          <p:spTgt spid="13776"/>
                                        </p:tgtEl>
                                      </p:cBhvr>
                                    </p:animEffect>
                                  </p:childTnLst>
                                  <p:subTnLst>
                                    <p:audio>
                                      <p:cMediaNode>
                                        <p:cTn display="0" masterRel="sameClick">
                                          <p:stCondLst>
                                            <p:cond evt="begin" delay="0">
                                              <p:tn val="320"/>
                                            </p:cond>
                                          </p:stCondLst>
                                          <p:endCondLst>
                                            <p:cond evt="onStopAudio" delay="0">
                                              <p:tgtEl>
                                                <p:sldTgt/>
                                              </p:tgtEl>
                                            </p:cond>
                                          </p:endCondLst>
                                        </p:cTn>
                                        <p:tgtEl>
                                          <p:sndTgt r:embed="rId5" name="laser.wav"/>
                                        </p:tgtEl>
                                      </p:cMediaNode>
                                    </p:audio>
                                  </p:subTnLst>
                                </p:cTn>
                              </p:par>
                            </p:childTnLst>
                          </p:cTn>
                        </p:par>
                      </p:childTnLst>
                    </p:cTn>
                  </p:par>
                  <p:par>
                    <p:cTn id="323" fill="hold" nodeType="clickPar">
                      <p:stCondLst>
                        <p:cond delay="indefinite"/>
                      </p:stCondLst>
                      <p:childTnLst>
                        <p:par>
                          <p:cTn id="324" fill="hold" nodeType="withGroup">
                            <p:stCondLst>
                              <p:cond delay="0"/>
                            </p:stCondLst>
                            <p:childTnLst>
                              <p:par>
                                <p:cTn id="325" presetID="22" presetClass="entr" presetSubtype="1" fill="hold" nodeType="clickEffect">
                                  <p:stCondLst>
                                    <p:cond delay="0"/>
                                  </p:stCondLst>
                                  <p:childTnLst>
                                    <p:set>
                                      <p:cBhvr>
                                        <p:cTn id="326" dur="1" fill="hold">
                                          <p:stCondLst>
                                            <p:cond delay="0"/>
                                          </p:stCondLst>
                                        </p:cTn>
                                        <p:tgtEl>
                                          <p:spTgt spid="13668"/>
                                        </p:tgtEl>
                                        <p:attrNameLst>
                                          <p:attrName>style.visibility</p:attrName>
                                        </p:attrNameLst>
                                      </p:cBhvr>
                                      <p:to>
                                        <p:strVal val="visible"/>
                                      </p:to>
                                    </p:set>
                                    <p:animEffect transition="in" filter="wipe(up)">
                                      <p:cBhvr>
                                        <p:cTn id="327" dur="500"/>
                                        <p:tgtEl>
                                          <p:spTgt spid="13668"/>
                                        </p:tgtEl>
                                      </p:cBhvr>
                                    </p:animEffect>
                                  </p:childTnLst>
                                  <p:subTnLst>
                                    <p:audio>
                                      <p:cMediaNode>
                                        <p:cTn display="0" masterRel="sameClick">
                                          <p:stCondLst>
                                            <p:cond evt="begin" delay="0">
                                              <p:tn val="325"/>
                                            </p:cond>
                                          </p:stCondLst>
                                          <p:endCondLst>
                                            <p:cond evt="onStopAudio" delay="0">
                                              <p:tgtEl>
                                                <p:sldTgt/>
                                              </p:tgtEl>
                                            </p:cond>
                                          </p:endCondLst>
                                        </p:cTn>
                                        <p:tgtEl>
                                          <p:sndTgt r:embed="rId2" name="whoosh.wav"/>
                                        </p:tgtEl>
                                      </p:cMediaNode>
                                    </p:audio>
                                  </p:subTnLst>
                                </p:cTn>
                              </p:par>
                              <p:par>
                                <p:cTn id="328" presetID="9" presetClass="entr" presetSubtype="0" fill="hold" grpId="0" nodeType="withEffect">
                                  <p:stCondLst>
                                    <p:cond delay="0"/>
                                  </p:stCondLst>
                                  <p:childTnLst>
                                    <p:set>
                                      <p:cBhvr>
                                        <p:cTn id="329" dur="1" fill="hold">
                                          <p:stCondLst>
                                            <p:cond delay="0"/>
                                          </p:stCondLst>
                                        </p:cTn>
                                        <p:tgtEl>
                                          <p:spTgt spid="13875"/>
                                        </p:tgtEl>
                                        <p:attrNameLst>
                                          <p:attrName>style.visibility</p:attrName>
                                        </p:attrNameLst>
                                      </p:cBhvr>
                                      <p:to>
                                        <p:strVal val="visible"/>
                                      </p:to>
                                    </p:set>
                                    <p:animEffect transition="in" filter="dissolve">
                                      <p:cBhvr>
                                        <p:cTn id="330" dur="500"/>
                                        <p:tgtEl>
                                          <p:spTgt spid="13875"/>
                                        </p:tgtEl>
                                      </p:cBhvr>
                                    </p:animEffect>
                                  </p:childTnLst>
                                </p:cTn>
                              </p:par>
                            </p:childTnLst>
                          </p:cTn>
                        </p:par>
                      </p:childTnLst>
                    </p:cTn>
                  </p:par>
                  <p:par>
                    <p:cTn id="331" fill="hold" nodeType="clickPar">
                      <p:stCondLst>
                        <p:cond delay="indefinite"/>
                      </p:stCondLst>
                      <p:childTnLst>
                        <p:par>
                          <p:cTn id="332" fill="hold" nodeType="withGroup">
                            <p:stCondLst>
                              <p:cond delay="0"/>
                            </p:stCondLst>
                            <p:childTnLst>
                              <p:par>
                                <p:cTn id="333" presetID="4" presetClass="entr" presetSubtype="16" fill="hold" nodeType="clickEffect">
                                  <p:stCondLst>
                                    <p:cond delay="0"/>
                                  </p:stCondLst>
                                  <p:childTnLst>
                                    <p:set>
                                      <p:cBhvr>
                                        <p:cTn id="334" dur="1" fill="hold">
                                          <p:stCondLst>
                                            <p:cond delay="0"/>
                                          </p:stCondLst>
                                        </p:cTn>
                                        <p:tgtEl>
                                          <p:spTgt spid="13799"/>
                                        </p:tgtEl>
                                        <p:attrNameLst>
                                          <p:attrName>style.visibility</p:attrName>
                                        </p:attrNameLst>
                                      </p:cBhvr>
                                      <p:to>
                                        <p:strVal val="visible"/>
                                      </p:to>
                                    </p:set>
                                    <p:animEffect transition="in" filter="box(in)">
                                      <p:cBhvr>
                                        <p:cTn id="335" dur="500"/>
                                        <p:tgtEl>
                                          <p:spTgt spid="13799"/>
                                        </p:tgtEl>
                                      </p:cBhvr>
                                    </p:animEffect>
                                  </p:childTnLst>
                                  <p:subTnLst>
                                    <p:audio>
                                      <p:cMediaNode>
                                        <p:cTn display="0" masterRel="sameClick">
                                          <p:stCondLst>
                                            <p:cond evt="begin" delay="0">
                                              <p:tn val="333"/>
                                            </p:cond>
                                          </p:stCondLst>
                                          <p:endCondLst>
                                            <p:cond evt="onStopAudio" delay="0">
                                              <p:tgtEl>
                                                <p:sldTgt/>
                                              </p:tgtEl>
                                            </p:cond>
                                          </p:endCondLst>
                                        </p:cTn>
                                        <p:tgtEl>
                                          <p:sndTgt r:embed="rId5" name="laser.wav"/>
                                        </p:tgtEl>
                                      </p:cMediaNode>
                                    </p:audio>
                                  </p:subTnLst>
                                </p:cTn>
                              </p:par>
                            </p:childTnLst>
                          </p:cTn>
                        </p:par>
                        <p:par>
                          <p:cTn id="336" fill="hold" nodeType="afterGroup">
                            <p:stCondLst>
                              <p:cond delay="500"/>
                            </p:stCondLst>
                            <p:childTnLst>
                              <p:par>
                                <p:cTn id="337" presetID="4" presetClass="entr" presetSubtype="16" fill="hold" nodeType="afterEffect">
                                  <p:stCondLst>
                                    <p:cond delay="0"/>
                                  </p:stCondLst>
                                  <p:childTnLst>
                                    <p:set>
                                      <p:cBhvr>
                                        <p:cTn id="338" dur="1" fill="hold">
                                          <p:stCondLst>
                                            <p:cond delay="0"/>
                                          </p:stCondLst>
                                        </p:cTn>
                                        <p:tgtEl>
                                          <p:spTgt spid="13810"/>
                                        </p:tgtEl>
                                        <p:attrNameLst>
                                          <p:attrName>style.visibility</p:attrName>
                                        </p:attrNameLst>
                                      </p:cBhvr>
                                      <p:to>
                                        <p:strVal val="visible"/>
                                      </p:to>
                                    </p:set>
                                    <p:animEffect transition="in" filter="box(in)">
                                      <p:cBhvr>
                                        <p:cTn id="339" dur="500"/>
                                        <p:tgtEl>
                                          <p:spTgt spid="13810"/>
                                        </p:tgtEl>
                                      </p:cBhvr>
                                    </p:animEffect>
                                  </p:childTnLst>
                                  <p:subTnLst>
                                    <p:audio>
                                      <p:cMediaNode>
                                        <p:cTn display="0" masterRel="sameClick">
                                          <p:stCondLst>
                                            <p:cond evt="begin" delay="0">
                                              <p:tn val="337"/>
                                            </p:cond>
                                          </p:stCondLst>
                                          <p:endCondLst>
                                            <p:cond evt="onStopAudio" delay="0">
                                              <p:tgtEl>
                                                <p:sldTgt/>
                                              </p:tgtEl>
                                            </p:cond>
                                          </p:endCondLst>
                                        </p:cTn>
                                        <p:tgtEl>
                                          <p:sndTgt r:embed="rId5" name="laser.wav"/>
                                        </p:tgtEl>
                                      </p:cMediaNode>
                                    </p:audio>
                                  </p:subTnLst>
                                </p:cTn>
                              </p:par>
                            </p:childTnLst>
                          </p:cTn>
                        </p:par>
                        <p:par>
                          <p:cTn id="340" fill="hold" nodeType="afterGroup">
                            <p:stCondLst>
                              <p:cond delay="1000"/>
                            </p:stCondLst>
                            <p:childTnLst>
                              <p:par>
                                <p:cTn id="341" presetID="4" presetClass="entr" presetSubtype="16" fill="hold" nodeType="afterEffect">
                                  <p:stCondLst>
                                    <p:cond delay="0"/>
                                  </p:stCondLst>
                                  <p:childTnLst>
                                    <p:set>
                                      <p:cBhvr>
                                        <p:cTn id="342" dur="1" fill="hold">
                                          <p:stCondLst>
                                            <p:cond delay="0"/>
                                          </p:stCondLst>
                                        </p:cTn>
                                        <p:tgtEl>
                                          <p:spTgt spid="13817"/>
                                        </p:tgtEl>
                                        <p:attrNameLst>
                                          <p:attrName>style.visibility</p:attrName>
                                        </p:attrNameLst>
                                      </p:cBhvr>
                                      <p:to>
                                        <p:strVal val="visible"/>
                                      </p:to>
                                    </p:set>
                                    <p:animEffect transition="in" filter="box(in)">
                                      <p:cBhvr>
                                        <p:cTn id="343" dur="500"/>
                                        <p:tgtEl>
                                          <p:spTgt spid="13817"/>
                                        </p:tgtEl>
                                      </p:cBhvr>
                                    </p:animEffect>
                                  </p:childTnLst>
                                  <p:subTnLst>
                                    <p:audio>
                                      <p:cMediaNode>
                                        <p:cTn display="0" masterRel="sameClick">
                                          <p:stCondLst>
                                            <p:cond evt="begin" delay="0">
                                              <p:tn val="341"/>
                                            </p:cond>
                                          </p:stCondLst>
                                          <p:endCondLst>
                                            <p:cond evt="onStopAudio" delay="0">
                                              <p:tgtEl>
                                                <p:sldTgt/>
                                              </p:tgtEl>
                                            </p:cond>
                                          </p:endCondLst>
                                        </p:cTn>
                                        <p:tgtEl>
                                          <p:sndTgt r:embed="rId5" name="laser.wav"/>
                                        </p:tgtEl>
                                      </p:cMediaNode>
                                    </p:audio>
                                  </p:subTnLst>
                                </p:cTn>
                              </p:par>
                            </p:childTnLst>
                          </p:cTn>
                        </p:par>
                        <p:par>
                          <p:cTn id="344" fill="hold" nodeType="afterGroup">
                            <p:stCondLst>
                              <p:cond delay="1500"/>
                            </p:stCondLst>
                            <p:childTnLst>
                              <p:par>
                                <p:cTn id="345" presetID="4" presetClass="entr" presetSubtype="16" fill="hold" grpId="0" nodeType="afterEffect">
                                  <p:stCondLst>
                                    <p:cond delay="0"/>
                                  </p:stCondLst>
                                  <p:childTnLst>
                                    <p:set>
                                      <p:cBhvr>
                                        <p:cTn id="346" dur="1" fill="hold">
                                          <p:stCondLst>
                                            <p:cond delay="0"/>
                                          </p:stCondLst>
                                        </p:cTn>
                                        <p:tgtEl>
                                          <p:spTgt spid="13821"/>
                                        </p:tgtEl>
                                        <p:attrNameLst>
                                          <p:attrName>style.visibility</p:attrName>
                                        </p:attrNameLst>
                                      </p:cBhvr>
                                      <p:to>
                                        <p:strVal val="visible"/>
                                      </p:to>
                                    </p:set>
                                    <p:animEffect transition="in" filter="box(in)">
                                      <p:cBhvr>
                                        <p:cTn id="347" dur="500"/>
                                        <p:tgtEl>
                                          <p:spTgt spid="13821"/>
                                        </p:tgtEl>
                                      </p:cBhvr>
                                    </p:animEffect>
                                  </p:childTnLst>
                                  <p:subTnLst>
                                    <p:audio>
                                      <p:cMediaNode>
                                        <p:cTn display="0" masterRel="sameClick">
                                          <p:stCondLst>
                                            <p:cond evt="begin" delay="0">
                                              <p:tn val="345"/>
                                            </p:cond>
                                          </p:stCondLst>
                                          <p:endCondLst>
                                            <p:cond evt="onStopAudio" delay="0">
                                              <p:tgtEl>
                                                <p:sldTgt/>
                                              </p:tgtEl>
                                            </p:cond>
                                          </p:endCondLst>
                                        </p:cTn>
                                        <p:tgtEl>
                                          <p:sndTgt r:embed="rId5" name="laser.wav"/>
                                        </p:tgtEl>
                                      </p:cMediaNode>
                                    </p:audio>
                                  </p:subTnLst>
                                </p:cTn>
                              </p:par>
                            </p:childTnLst>
                          </p:cTn>
                        </p:par>
                      </p:childTnLst>
                    </p:cTn>
                  </p:par>
                  <p:par>
                    <p:cTn id="348" fill="hold" nodeType="clickPar">
                      <p:stCondLst>
                        <p:cond delay="indefinite"/>
                      </p:stCondLst>
                      <p:childTnLst>
                        <p:par>
                          <p:cTn id="349" fill="hold" nodeType="withGroup">
                            <p:stCondLst>
                              <p:cond delay="0"/>
                            </p:stCondLst>
                            <p:childTnLst>
                              <p:par>
                                <p:cTn id="350" presetID="4" presetClass="entr" presetSubtype="32" fill="hold" nodeType="clickEffect">
                                  <p:stCondLst>
                                    <p:cond delay="0"/>
                                  </p:stCondLst>
                                  <p:childTnLst>
                                    <p:set>
                                      <p:cBhvr>
                                        <p:cTn id="351" dur="1" fill="hold">
                                          <p:stCondLst>
                                            <p:cond delay="0"/>
                                          </p:stCondLst>
                                        </p:cTn>
                                        <p:tgtEl>
                                          <p:spTgt spid="13822"/>
                                        </p:tgtEl>
                                        <p:attrNameLst>
                                          <p:attrName>style.visibility</p:attrName>
                                        </p:attrNameLst>
                                      </p:cBhvr>
                                      <p:to>
                                        <p:strVal val="visible"/>
                                      </p:to>
                                    </p:set>
                                    <p:animEffect transition="in" filter="box(out)">
                                      <p:cBhvr>
                                        <p:cTn id="352" dur="500"/>
                                        <p:tgtEl>
                                          <p:spTgt spid="13822"/>
                                        </p:tgtEl>
                                      </p:cBhvr>
                                    </p:animEffect>
                                  </p:childTnLst>
                                  <p:subTnLst>
                                    <p:audio>
                                      <p:cMediaNode>
                                        <p:cTn display="0" masterRel="sameClick">
                                          <p:stCondLst>
                                            <p:cond evt="begin" delay="0">
                                              <p:tn val="350"/>
                                            </p:cond>
                                          </p:stCondLst>
                                          <p:endCondLst>
                                            <p:cond evt="onStopAudio" delay="0">
                                              <p:tgtEl>
                                                <p:sldTgt/>
                                              </p:tgtEl>
                                            </p:cond>
                                          </p:endCondLst>
                                        </p:cTn>
                                        <p:tgtEl>
                                          <p:sndTgt r:embed="rId5" name="laser.wav"/>
                                        </p:tgtEl>
                                      </p:cMediaNode>
                                    </p:audio>
                                  </p:subTnLst>
                                </p:cTn>
                              </p:par>
                              <p:par>
                                <p:cTn id="353" presetID="9" presetClass="entr" presetSubtype="0" fill="hold" grpId="0" nodeType="withEffect">
                                  <p:stCondLst>
                                    <p:cond delay="0"/>
                                  </p:stCondLst>
                                  <p:childTnLst>
                                    <p:set>
                                      <p:cBhvr>
                                        <p:cTn id="354" dur="1" fill="hold">
                                          <p:stCondLst>
                                            <p:cond delay="0"/>
                                          </p:stCondLst>
                                        </p:cTn>
                                        <p:tgtEl>
                                          <p:spTgt spid="13876"/>
                                        </p:tgtEl>
                                        <p:attrNameLst>
                                          <p:attrName>style.visibility</p:attrName>
                                        </p:attrNameLst>
                                      </p:cBhvr>
                                      <p:to>
                                        <p:strVal val="visible"/>
                                      </p:to>
                                    </p:set>
                                    <p:animEffect transition="in" filter="dissolve">
                                      <p:cBhvr>
                                        <p:cTn id="355" dur="500"/>
                                        <p:tgtEl>
                                          <p:spTgt spid="13876"/>
                                        </p:tgtEl>
                                      </p:cBhvr>
                                    </p:animEffect>
                                  </p:childTnLst>
                                </p:cTn>
                              </p:par>
                            </p:childTnLst>
                          </p:cTn>
                        </p:par>
                        <p:par>
                          <p:cTn id="356" fill="hold" nodeType="afterGroup">
                            <p:stCondLst>
                              <p:cond delay="500"/>
                            </p:stCondLst>
                            <p:childTnLst>
                              <p:par>
                                <p:cTn id="357" presetID="4" presetClass="entr" presetSubtype="32" fill="hold" nodeType="afterEffect">
                                  <p:stCondLst>
                                    <p:cond delay="0"/>
                                  </p:stCondLst>
                                  <p:childTnLst>
                                    <p:set>
                                      <p:cBhvr>
                                        <p:cTn id="358" dur="1" fill="hold">
                                          <p:stCondLst>
                                            <p:cond delay="0"/>
                                          </p:stCondLst>
                                        </p:cTn>
                                        <p:tgtEl>
                                          <p:spTgt spid="13839"/>
                                        </p:tgtEl>
                                        <p:attrNameLst>
                                          <p:attrName>style.visibility</p:attrName>
                                        </p:attrNameLst>
                                      </p:cBhvr>
                                      <p:to>
                                        <p:strVal val="visible"/>
                                      </p:to>
                                    </p:set>
                                    <p:animEffect transition="in" filter="box(out)">
                                      <p:cBhvr>
                                        <p:cTn id="359" dur="500"/>
                                        <p:tgtEl>
                                          <p:spTgt spid="13839"/>
                                        </p:tgtEl>
                                      </p:cBhvr>
                                    </p:animEffect>
                                  </p:childTnLst>
                                  <p:subTnLst>
                                    <p:audio>
                                      <p:cMediaNode>
                                        <p:cTn display="0" masterRel="sameClick">
                                          <p:stCondLst>
                                            <p:cond evt="begin" delay="0">
                                              <p:tn val="357"/>
                                            </p:cond>
                                          </p:stCondLst>
                                          <p:endCondLst>
                                            <p:cond evt="onStopAudio" delay="0">
                                              <p:tgtEl>
                                                <p:sldTgt/>
                                              </p:tgtEl>
                                            </p:cond>
                                          </p:endCondLst>
                                        </p:cTn>
                                        <p:tgtEl>
                                          <p:sndTgt r:embed="rId5" name="laser.wav"/>
                                        </p:tgtEl>
                                      </p:cMediaNode>
                                    </p:audio>
                                  </p:subTnLst>
                                </p:cTn>
                              </p:par>
                            </p:childTnLst>
                          </p:cTn>
                        </p:par>
                        <p:par>
                          <p:cTn id="360" fill="hold" nodeType="afterGroup">
                            <p:stCondLst>
                              <p:cond delay="1000"/>
                            </p:stCondLst>
                            <p:childTnLst>
                              <p:par>
                                <p:cTn id="361" presetID="4" presetClass="entr" presetSubtype="32" fill="hold" nodeType="afterEffect">
                                  <p:stCondLst>
                                    <p:cond delay="0"/>
                                  </p:stCondLst>
                                  <p:childTnLst>
                                    <p:set>
                                      <p:cBhvr>
                                        <p:cTn id="362" dur="1" fill="hold">
                                          <p:stCondLst>
                                            <p:cond delay="0"/>
                                          </p:stCondLst>
                                        </p:cTn>
                                        <p:tgtEl>
                                          <p:spTgt spid="13849"/>
                                        </p:tgtEl>
                                        <p:attrNameLst>
                                          <p:attrName>style.visibility</p:attrName>
                                        </p:attrNameLst>
                                      </p:cBhvr>
                                      <p:to>
                                        <p:strVal val="visible"/>
                                      </p:to>
                                    </p:set>
                                    <p:animEffect transition="in" filter="box(out)">
                                      <p:cBhvr>
                                        <p:cTn id="363" dur="500"/>
                                        <p:tgtEl>
                                          <p:spTgt spid="13849"/>
                                        </p:tgtEl>
                                      </p:cBhvr>
                                    </p:animEffect>
                                  </p:childTnLst>
                                  <p:subTnLst>
                                    <p:audio>
                                      <p:cMediaNode>
                                        <p:cTn display="0" masterRel="sameClick">
                                          <p:stCondLst>
                                            <p:cond evt="begin" delay="0">
                                              <p:tn val="361"/>
                                            </p:cond>
                                          </p:stCondLst>
                                          <p:endCondLst>
                                            <p:cond evt="onStopAudio" delay="0">
                                              <p:tgtEl>
                                                <p:sldTgt/>
                                              </p:tgtEl>
                                            </p:cond>
                                          </p:endCondLst>
                                        </p:cTn>
                                        <p:tgtEl>
                                          <p:sndTgt r:embed="rId5" name="laser.wav"/>
                                        </p:tgtEl>
                                      </p:cMediaNode>
                                    </p:audio>
                                  </p:subTnLst>
                                </p:cTn>
                              </p:par>
                            </p:childTnLst>
                          </p:cTn>
                        </p:par>
                        <p:par>
                          <p:cTn id="364" fill="hold" nodeType="afterGroup">
                            <p:stCondLst>
                              <p:cond delay="1500"/>
                            </p:stCondLst>
                            <p:childTnLst>
                              <p:par>
                                <p:cTn id="365" presetID="4" presetClass="entr" presetSubtype="32" fill="hold" grpId="0" nodeType="afterEffect">
                                  <p:stCondLst>
                                    <p:cond delay="0"/>
                                  </p:stCondLst>
                                  <p:childTnLst>
                                    <p:set>
                                      <p:cBhvr>
                                        <p:cTn id="366" dur="1" fill="hold">
                                          <p:stCondLst>
                                            <p:cond delay="0"/>
                                          </p:stCondLst>
                                        </p:cTn>
                                        <p:tgtEl>
                                          <p:spTgt spid="13854"/>
                                        </p:tgtEl>
                                        <p:attrNameLst>
                                          <p:attrName>style.visibility</p:attrName>
                                        </p:attrNameLst>
                                      </p:cBhvr>
                                      <p:to>
                                        <p:strVal val="visible"/>
                                      </p:to>
                                    </p:set>
                                    <p:animEffect transition="in" filter="box(out)">
                                      <p:cBhvr>
                                        <p:cTn id="367" dur="500"/>
                                        <p:tgtEl>
                                          <p:spTgt spid="13854"/>
                                        </p:tgtEl>
                                      </p:cBhvr>
                                    </p:animEffect>
                                  </p:childTnLst>
                                  <p:subTnLst>
                                    <p:audio>
                                      <p:cMediaNode>
                                        <p:cTn display="0" masterRel="sameClick">
                                          <p:stCondLst>
                                            <p:cond evt="begin" delay="0">
                                              <p:tn val="365"/>
                                            </p:cond>
                                          </p:stCondLst>
                                          <p:endCondLst>
                                            <p:cond evt="onStopAudio" delay="0">
                                              <p:tgtEl>
                                                <p:sldTgt/>
                                              </p:tgtEl>
                                            </p:cond>
                                          </p:endCondLst>
                                        </p:cTn>
                                        <p:tgtEl>
                                          <p:sndTgt r:embed="rId5" name="laser.wav"/>
                                        </p:tgtEl>
                                      </p:cMediaNode>
                                    </p:audio>
                                  </p:subTnLst>
                                </p:cTn>
                              </p:par>
                            </p:childTnLst>
                          </p:cTn>
                        </p:par>
                      </p:childTnLst>
                    </p:cTn>
                  </p:par>
                  <p:par>
                    <p:cTn id="368" fill="hold" nodeType="clickPar">
                      <p:stCondLst>
                        <p:cond delay="indefinite"/>
                      </p:stCondLst>
                      <p:childTnLst>
                        <p:par>
                          <p:cTn id="369" fill="hold" nodeType="withGroup">
                            <p:stCondLst>
                              <p:cond delay="0"/>
                            </p:stCondLst>
                            <p:childTnLst>
                              <p:par>
                                <p:cTn id="370" presetID="9" presetClass="entr" presetSubtype="0" fill="hold" grpId="0" nodeType="clickEffect">
                                  <p:stCondLst>
                                    <p:cond delay="0"/>
                                  </p:stCondLst>
                                  <p:childTnLst>
                                    <p:set>
                                      <p:cBhvr>
                                        <p:cTn id="371" dur="1" fill="hold">
                                          <p:stCondLst>
                                            <p:cond delay="0"/>
                                          </p:stCondLst>
                                        </p:cTn>
                                        <p:tgtEl>
                                          <p:spTgt spid="13855"/>
                                        </p:tgtEl>
                                        <p:attrNameLst>
                                          <p:attrName>style.visibility</p:attrName>
                                        </p:attrNameLst>
                                      </p:cBhvr>
                                      <p:to>
                                        <p:strVal val="visible"/>
                                      </p:to>
                                    </p:set>
                                    <p:animEffect transition="in" filter="dissolve">
                                      <p:cBhvr>
                                        <p:cTn id="372" dur="500"/>
                                        <p:tgtEl>
                                          <p:spTgt spid="13855"/>
                                        </p:tgtEl>
                                      </p:cBhvr>
                                    </p:animEffect>
                                  </p:childTnLst>
                                  <p:subTnLst>
                                    <p:set>
                                      <p:cBhvr override="childStyle">
                                        <p:cTn dur="1" fill="hold" display="0" masterRel="nextClick" afterEffect="1"/>
                                        <p:tgtEl>
                                          <p:spTgt spid="13855"/>
                                        </p:tgtEl>
                                        <p:attrNameLst>
                                          <p:attrName>style.visibility</p:attrName>
                                        </p:attrNameLst>
                                      </p:cBhvr>
                                      <p:to>
                                        <p:strVal val="hidden"/>
                                      </p:to>
                                    </p:set>
                                    <p:audio>
                                      <p:cMediaNode>
                                        <p:cTn display="0" masterRel="sameClick">
                                          <p:stCondLst>
                                            <p:cond evt="begin" delay="0">
                                              <p:tn val="370"/>
                                            </p:cond>
                                          </p:stCondLst>
                                          <p:endCondLst>
                                            <p:cond evt="onStopAudio" delay="0">
                                              <p:tgtEl>
                                                <p:sldTgt/>
                                              </p:tgtEl>
                                            </p:cond>
                                          </p:endCondLst>
                                        </p:cTn>
                                        <p:tgtEl>
                                          <p:sndTgt r:embed="rId3" name="chimes.wav"/>
                                        </p:tgtEl>
                                      </p:cMediaNode>
                                    </p:audio>
                                  </p:subTnLst>
                                </p:cTn>
                              </p:par>
                            </p:childTnLst>
                          </p:cTn>
                        </p:par>
                      </p:childTnLst>
                    </p:cTn>
                  </p:par>
                  <p:par>
                    <p:cTn id="373" fill="hold" nodeType="clickPar">
                      <p:stCondLst>
                        <p:cond delay="indefinite"/>
                      </p:stCondLst>
                      <p:childTnLst>
                        <p:par>
                          <p:cTn id="374" fill="hold" nodeType="withGroup">
                            <p:stCondLst>
                              <p:cond delay="0"/>
                            </p:stCondLst>
                            <p:childTnLst>
                              <p:par>
                                <p:cTn id="375" presetID="9" presetClass="entr" presetSubtype="0" fill="hold" nodeType="clickEffect">
                                  <p:stCondLst>
                                    <p:cond delay="0"/>
                                  </p:stCondLst>
                                  <p:childTnLst>
                                    <p:set>
                                      <p:cBhvr>
                                        <p:cTn id="376" dur="1" fill="hold">
                                          <p:stCondLst>
                                            <p:cond delay="0"/>
                                          </p:stCondLst>
                                        </p:cTn>
                                        <p:tgtEl>
                                          <p:spTgt spid="13858"/>
                                        </p:tgtEl>
                                        <p:attrNameLst>
                                          <p:attrName>style.visibility</p:attrName>
                                        </p:attrNameLst>
                                      </p:cBhvr>
                                      <p:to>
                                        <p:strVal val="visible"/>
                                      </p:to>
                                    </p:set>
                                    <p:animEffect transition="in" filter="dissolve">
                                      <p:cBhvr>
                                        <p:cTn id="377" dur="500"/>
                                        <p:tgtEl>
                                          <p:spTgt spid="13858"/>
                                        </p:tgtEl>
                                      </p:cBhvr>
                                    </p:animEffect>
                                  </p:childTnLst>
                                  <p:subTnLst>
                                    <p:set>
                                      <p:cBhvr override="childStyle">
                                        <p:cTn dur="1" fill="hold" display="0" masterRel="nextClick" afterEffect="1"/>
                                        <p:tgtEl>
                                          <p:spTgt spid="13858"/>
                                        </p:tgtEl>
                                        <p:attrNameLst>
                                          <p:attrName>style.visibility</p:attrName>
                                        </p:attrNameLst>
                                      </p:cBhvr>
                                      <p:to>
                                        <p:strVal val="hidden"/>
                                      </p:to>
                                    </p:set>
                                    <p:audio>
                                      <p:cMediaNode>
                                        <p:cTn display="0" masterRel="sameClick">
                                          <p:stCondLst>
                                            <p:cond evt="begin" delay="0">
                                              <p:tn val="375"/>
                                            </p:cond>
                                          </p:stCondLst>
                                          <p:endCondLst>
                                            <p:cond evt="onStopAudio" delay="0">
                                              <p:tgtEl>
                                                <p:sldTgt/>
                                              </p:tgtEl>
                                            </p:cond>
                                          </p:endCondLst>
                                        </p:cTn>
                                        <p:tgtEl>
                                          <p:sndTgt r:embed="rId3" name="chimes.wav"/>
                                        </p:tgtEl>
                                      </p:cMediaNode>
                                    </p:audio>
                                  </p:subTnLst>
                                </p:cTn>
                              </p:par>
                            </p:childTnLst>
                          </p:cTn>
                        </p:par>
                      </p:childTnLst>
                    </p:cTn>
                  </p:par>
                  <p:par>
                    <p:cTn id="378" fill="hold" nodeType="clickPar">
                      <p:stCondLst>
                        <p:cond delay="indefinite"/>
                      </p:stCondLst>
                      <p:childTnLst>
                        <p:par>
                          <p:cTn id="379" fill="hold" nodeType="withGroup">
                            <p:stCondLst>
                              <p:cond delay="0"/>
                            </p:stCondLst>
                            <p:childTnLst>
                              <p:par>
                                <p:cTn id="380" presetID="9" presetClass="entr" presetSubtype="0" fill="hold" nodeType="clickEffect">
                                  <p:stCondLst>
                                    <p:cond delay="0"/>
                                  </p:stCondLst>
                                  <p:childTnLst>
                                    <p:set>
                                      <p:cBhvr>
                                        <p:cTn id="381" dur="1" fill="hold">
                                          <p:stCondLst>
                                            <p:cond delay="0"/>
                                          </p:stCondLst>
                                        </p:cTn>
                                        <p:tgtEl>
                                          <p:spTgt spid="13862"/>
                                        </p:tgtEl>
                                        <p:attrNameLst>
                                          <p:attrName>style.visibility</p:attrName>
                                        </p:attrNameLst>
                                      </p:cBhvr>
                                      <p:to>
                                        <p:strVal val="visible"/>
                                      </p:to>
                                    </p:set>
                                    <p:animEffect transition="in" filter="dissolve">
                                      <p:cBhvr>
                                        <p:cTn id="382" dur="500"/>
                                        <p:tgtEl>
                                          <p:spTgt spid="13862"/>
                                        </p:tgtEl>
                                      </p:cBhvr>
                                    </p:animEffect>
                                  </p:childTnLst>
                                  <p:subTnLst>
                                    <p:set>
                                      <p:cBhvr override="childStyle">
                                        <p:cTn dur="1" fill="hold" display="0" masterRel="nextClick" afterEffect="1"/>
                                        <p:tgtEl>
                                          <p:spTgt spid="13862"/>
                                        </p:tgtEl>
                                        <p:attrNameLst>
                                          <p:attrName>style.visibility</p:attrName>
                                        </p:attrNameLst>
                                      </p:cBhvr>
                                      <p:to>
                                        <p:strVal val="hidden"/>
                                      </p:to>
                                    </p:set>
                                    <p:audio>
                                      <p:cMediaNode>
                                        <p:cTn display="0" masterRel="sameClick">
                                          <p:stCondLst>
                                            <p:cond evt="begin" delay="0">
                                              <p:tn val="380"/>
                                            </p:cond>
                                          </p:stCondLst>
                                          <p:endCondLst>
                                            <p:cond evt="onStopAudio" delay="0">
                                              <p:tgtEl>
                                                <p:sldTgt/>
                                              </p:tgtEl>
                                            </p:cond>
                                          </p:endCondLst>
                                        </p:cTn>
                                        <p:tgtEl>
                                          <p:sndTgt r:embed="rId3" name="chimes.wav"/>
                                        </p:tgtEl>
                                      </p:cMediaNode>
                                    </p:audio>
                                  </p:subTnLst>
                                </p:cTn>
                              </p:par>
                            </p:childTnLst>
                          </p:cTn>
                        </p:par>
                      </p:childTnLst>
                    </p:cTn>
                  </p:par>
                  <p:par>
                    <p:cTn id="383" fill="hold" nodeType="clickPar">
                      <p:stCondLst>
                        <p:cond delay="indefinite"/>
                      </p:stCondLst>
                      <p:childTnLst>
                        <p:par>
                          <p:cTn id="384" fill="hold" nodeType="withGroup">
                            <p:stCondLst>
                              <p:cond delay="0"/>
                            </p:stCondLst>
                            <p:childTnLst>
                              <p:par>
                                <p:cTn id="385" presetID="9" presetClass="entr" presetSubtype="0" fill="hold" nodeType="clickEffect">
                                  <p:stCondLst>
                                    <p:cond delay="0"/>
                                  </p:stCondLst>
                                  <p:childTnLst>
                                    <p:set>
                                      <p:cBhvr>
                                        <p:cTn id="386" dur="1" fill="hold">
                                          <p:stCondLst>
                                            <p:cond delay="0"/>
                                          </p:stCondLst>
                                        </p:cTn>
                                        <p:tgtEl>
                                          <p:spTgt spid="13866"/>
                                        </p:tgtEl>
                                        <p:attrNameLst>
                                          <p:attrName>style.visibility</p:attrName>
                                        </p:attrNameLst>
                                      </p:cBhvr>
                                      <p:to>
                                        <p:strVal val="visible"/>
                                      </p:to>
                                    </p:set>
                                    <p:animEffect transition="in" filter="dissolve">
                                      <p:cBhvr>
                                        <p:cTn id="387" dur="500"/>
                                        <p:tgtEl>
                                          <p:spTgt spid="13866"/>
                                        </p:tgtEl>
                                      </p:cBhvr>
                                    </p:animEffect>
                                  </p:childTnLst>
                                  <p:subTnLst>
                                    <p:audio>
                                      <p:cMediaNode>
                                        <p:cTn display="0" masterRel="sameClick">
                                          <p:stCondLst>
                                            <p:cond evt="begin" delay="0">
                                              <p:tn val="385"/>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67" grpId="0"/>
      <p:bldP spid="13468" grpId="0"/>
      <p:bldP spid="13469" grpId="0"/>
      <p:bldP spid="13470" grpId="0"/>
      <p:bldP spid="13471" grpId="0"/>
      <p:bldP spid="13472" grpId="0"/>
      <p:bldP spid="13570" grpId="0" animBg="1"/>
      <p:bldP spid="13571" grpId="0" animBg="1"/>
      <p:bldP spid="13572" grpId="0" animBg="1"/>
      <p:bldP spid="13573" grpId="0" animBg="1"/>
      <p:bldP spid="13574" grpId="0" animBg="1"/>
      <p:bldP spid="13575" grpId="0" animBg="1"/>
      <p:bldP spid="13576" grpId="0" animBg="1"/>
      <p:bldP spid="13577" grpId="0" animBg="1"/>
      <p:bldP spid="13578" grpId="0" animBg="1"/>
      <p:bldP spid="13579" grpId="0" animBg="1"/>
      <p:bldP spid="13580" grpId="0" animBg="1"/>
      <p:bldP spid="13581" grpId="0" animBg="1"/>
      <p:bldP spid="13586" grpId="0" animBg="1"/>
      <p:bldP spid="13587" grpId="0" animBg="1"/>
      <p:bldP spid="13588" grpId="0" animBg="1"/>
      <p:bldP spid="13589" grpId="0" animBg="1"/>
      <p:bldP spid="13590" grpId="0" animBg="1"/>
      <p:bldP spid="13591" grpId="0" animBg="1"/>
      <p:bldP spid="13592" grpId="0" animBg="1"/>
      <p:bldP spid="13593" grpId="0" animBg="1"/>
      <p:bldP spid="13594" grpId="0" animBg="1"/>
      <p:bldP spid="13595" grpId="0" animBg="1"/>
      <p:bldP spid="13596" grpId="0" animBg="1"/>
      <p:bldP spid="13597" grpId="0" animBg="1"/>
      <p:bldP spid="13598" grpId="0" animBg="1"/>
      <p:bldP spid="13599" grpId="0" animBg="1"/>
      <p:bldP spid="13600" grpId="0" animBg="1"/>
      <p:bldP spid="13601" grpId="0" animBg="1"/>
      <p:bldP spid="13602" grpId="0" animBg="1"/>
      <p:bldP spid="13603" grpId="0" animBg="1"/>
      <p:bldP spid="13604" grpId="0" animBg="1"/>
      <p:bldP spid="13606" grpId="0" animBg="1"/>
      <p:bldP spid="13607" grpId="0" animBg="1"/>
      <p:bldP spid="13608" grpId="0" animBg="1"/>
      <p:bldP spid="13609" grpId="0" animBg="1"/>
      <p:bldP spid="13610" grpId="0" animBg="1"/>
      <p:bldP spid="13611" grpId="0" animBg="1"/>
      <p:bldP spid="13612" grpId="0" animBg="1"/>
      <p:bldP spid="13613" grpId="0" animBg="1"/>
      <p:bldP spid="13614" grpId="0" animBg="1"/>
      <p:bldP spid="13615" grpId="0" animBg="1"/>
      <p:bldP spid="13616" grpId="0" animBg="1"/>
      <p:bldP spid="13617" grpId="0" animBg="1"/>
      <p:bldP spid="13618" grpId="0" animBg="1"/>
      <p:bldP spid="13619" grpId="0" animBg="1"/>
      <p:bldP spid="13775" grpId="0" animBg="1"/>
      <p:bldP spid="13798" grpId="0" animBg="1"/>
      <p:bldP spid="13821" grpId="0" animBg="1"/>
      <p:bldP spid="13854" grpId="0" animBg="1"/>
      <p:bldP spid="13855" grpId="0" animBg="1"/>
      <p:bldP spid="13873" grpId="0"/>
      <p:bldP spid="13874" grpId="0"/>
      <p:bldP spid="13875" grpId="0"/>
      <p:bldP spid="1387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311" name="Rectangle 327"/>
          <p:cNvSpPr>
            <a:spLocks noGrp="1" noChangeArrowheads="1"/>
          </p:cNvSpPr>
          <p:nvPr>
            <p:ph type="title" idx="4294967295"/>
          </p:nvPr>
        </p:nvSpPr>
        <p:spPr>
          <a:xfrm>
            <a:off x="2228850" y="5208588"/>
            <a:ext cx="3848100" cy="1104900"/>
          </a:xfrm>
        </p:spPr>
        <p:txBody>
          <a:bodyPr/>
          <a:lstStyle/>
          <a:p>
            <a:r>
              <a:rPr lang="en-GB" altLang="en-US"/>
              <a:t>5-a-side</a:t>
            </a:r>
            <a:endParaRPr lang="en-US" altLang="en-US"/>
          </a:p>
        </p:txBody>
      </p:sp>
      <p:grpSp>
        <p:nvGrpSpPr>
          <p:cNvPr id="41986" name="Group 2"/>
          <p:cNvGrpSpPr>
            <a:grpSpLocks/>
          </p:cNvGrpSpPr>
          <p:nvPr/>
        </p:nvGrpSpPr>
        <p:grpSpPr bwMode="auto">
          <a:xfrm>
            <a:off x="1454150" y="427038"/>
            <a:ext cx="6078538" cy="6064250"/>
            <a:chOff x="916" y="269"/>
            <a:chExt cx="3829" cy="3820"/>
          </a:xfrm>
        </p:grpSpPr>
        <p:grpSp>
          <p:nvGrpSpPr>
            <p:cNvPr id="41987" name="Group 3"/>
            <p:cNvGrpSpPr>
              <a:grpSpLocks/>
            </p:cNvGrpSpPr>
            <p:nvPr/>
          </p:nvGrpSpPr>
          <p:grpSpPr bwMode="auto">
            <a:xfrm>
              <a:off x="916" y="269"/>
              <a:ext cx="3820" cy="3820"/>
              <a:chOff x="842" y="396"/>
              <a:chExt cx="3580" cy="3580"/>
            </a:xfrm>
          </p:grpSpPr>
          <p:sp>
            <p:nvSpPr>
              <p:cNvPr id="41988" name="Rectangle 4"/>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89" name="Rectangle 5"/>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0" name="Rectangle 6"/>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1" name="Rectangle 7"/>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2" name="Rectangle 8"/>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3" name="Rectangle 9"/>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4" name="Rectangle 10"/>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5" name="Rectangle 11"/>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6" name="Rectangle 12"/>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7" name="Rectangle 13"/>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8" name="Rectangle 14"/>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9" name="Rectangle 15"/>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0" name="Rectangle 16"/>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1" name="Rectangle 17"/>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2" name="Rectangle 18"/>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3" name="Rectangle 19"/>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4" name="Rectangle 20"/>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5" name="Rectangle 21"/>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6" name="Rectangle 22"/>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7" name="Rectangle 23"/>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8" name="Rectangle 24"/>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9" name="Rectangle 25"/>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0" name="Rectangle 26"/>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1" name="Rectangle 27"/>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2" name="Rectangle 28"/>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3" name="Rectangle 29"/>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4" name="Rectangle 30"/>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5" name="Rectangle 31"/>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6" name="Rectangle 32"/>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7" name="Rectangle 33"/>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8" name="Rectangle 34"/>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9" name="Rectangle 35"/>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0" name="Rectangle 36"/>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1" name="Rectangle 37"/>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2" name="Rectangle 38"/>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3" name="Rectangle 39"/>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4" name="Rectangle 40"/>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5" name="Rectangle 41"/>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6" name="Rectangle 42"/>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7" name="Rectangle 43"/>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8" name="Rectangle 44"/>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9" name="Rectangle 45"/>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0" name="Rectangle 46"/>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1" name="Rectangle 47"/>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2" name="Rectangle 48"/>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3" name="Rectangle 49"/>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4" name="Rectangle 50"/>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5" name="Rectangle 51"/>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6" name="Rectangle 52"/>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7" name="Rectangle 53"/>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8" name="Rectangle 54"/>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39" name="Rectangle 55"/>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0" name="Rectangle 56"/>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1" name="Rectangle 57"/>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2" name="Rectangle 58"/>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3" name="Rectangle 59"/>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4" name="Rectangle 60"/>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5" name="Rectangle 61"/>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6" name="Rectangle 62"/>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7" name="Rectangle 63"/>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8" name="Rectangle 64"/>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49" name="Rectangle 65"/>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0" name="Rectangle 66"/>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1" name="Rectangle 67"/>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2" name="Rectangle 68"/>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3" name="Rectangle 69"/>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4" name="Rectangle 70"/>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5" name="Rectangle 71"/>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6" name="Rectangle 72"/>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7" name="Rectangle 73"/>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8" name="Rectangle 74"/>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59" name="Rectangle 75"/>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0" name="Rectangle 76"/>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1" name="Rectangle 77"/>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2" name="Rectangle 78"/>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3" name="Rectangle 79"/>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4" name="Rectangle 80"/>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5" name="Rectangle 81"/>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6" name="Rectangle 82"/>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7" name="Rectangle 83"/>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8" name="Rectangle 84"/>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9" name="Rectangle 85"/>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0" name="Rectangle 86"/>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1" name="Rectangle 87"/>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2" name="Rectangle 88"/>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3" name="Rectangle 89"/>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4" name="Rectangle 90"/>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5" name="Rectangle 91"/>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6" name="Rectangle 92"/>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7" name="Rectangle 93"/>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8" name="Rectangle 94"/>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9" name="Rectangle 95"/>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0" name="Rectangle 96"/>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1" name="Rectangle 97"/>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2" name="Rectangle 98"/>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3" name="Rectangle 99"/>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4" name="Rectangle 100"/>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5" name="Rectangle 101"/>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6" name="Rectangle 102"/>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7" name="Rectangle 103"/>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8" name="Rectangle 104"/>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9" name="Rectangle 105"/>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90" name="Rectangle 106"/>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91" name="Rectangle 107"/>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92" name="Rectangle 108"/>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2093" name="Text Box 109"/>
            <p:cNvSpPr txBox="1">
              <a:spLocks noChangeArrowheads="1"/>
            </p:cNvSpPr>
            <p:nvPr/>
          </p:nvSpPr>
          <p:spPr bwMode="auto">
            <a:xfrm>
              <a:off x="2498" y="3863"/>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2094" name="Text Box 110"/>
            <p:cNvSpPr txBox="1">
              <a:spLocks noChangeArrowheads="1"/>
            </p:cNvSpPr>
            <p:nvPr/>
          </p:nvSpPr>
          <p:spPr bwMode="auto">
            <a:xfrm>
              <a:off x="2633" y="28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095" name="Text Box 111"/>
            <p:cNvSpPr txBox="1">
              <a:spLocks noChangeArrowheads="1"/>
            </p:cNvSpPr>
            <p:nvPr/>
          </p:nvSpPr>
          <p:spPr bwMode="auto">
            <a:xfrm>
              <a:off x="2498"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096" name="Text Box 112"/>
            <p:cNvSpPr txBox="1">
              <a:spLocks noChangeArrowheads="1"/>
            </p:cNvSpPr>
            <p:nvPr/>
          </p:nvSpPr>
          <p:spPr bwMode="auto">
            <a:xfrm>
              <a:off x="2366"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097" name="Text Box 113"/>
            <p:cNvSpPr txBox="1">
              <a:spLocks noChangeArrowheads="1"/>
            </p:cNvSpPr>
            <p:nvPr/>
          </p:nvSpPr>
          <p:spPr bwMode="auto">
            <a:xfrm>
              <a:off x="2219"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098" name="Text Box 114"/>
            <p:cNvSpPr txBox="1">
              <a:spLocks noChangeArrowheads="1"/>
            </p:cNvSpPr>
            <p:nvPr/>
          </p:nvSpPr>
          <p:spPr bwMode="auto">
            <a:xfrm>
              <a:off x="207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099" name="Text Box 115"/>
            <p:cNvSpPr txBox="1">
              <a:spLocks noChangeArrowheads="1"/>
            </p:cNvSpPr>
            <p:nvPr/>
          </p:nvSpPr>
          <p:spPr bwMode="auto">
            <a:xfrm>
              <a:off x="1947" y="164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0" name="Text Box 116"/>
            <p:cNvSpPr txBox="1">
              <a:spLocks noChangeArrowheads="1"/>
            </p:cNvSpPr>
            <p:nvPr/>
          </p:nvSpPr>
          <p:spPr bwMode="auto">
            <a:xfrm>
              <a:off x="1872" y="19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1" name="Text Box 117"/>
            <p:cNvSpPr txBox="1">
              <a:spLocks noChangeArrowheads="1"/>
            </p:cNvSpPr>
            <p:nvPr/>
          </p:nvSpPr>
          <p:spPr bwMode="auto">
            <a:xfrm>
              <a:off x="1732"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2" name="Text Box 118"/>
            <p:cNvSpPr txBox="1">
              <a:spLocks noChangeArrowheads="1"/>
            </p:cNvSpPr>
            <p:nvPr/>
          </p:nvSpPr>
          <p:spPr bwMode="auto">
            <a:xfrm>
              <a:off x="1592" y="246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3" name="Text Box 119"/>
            <p:cNvSpPr txBox="1">
              <a:spLocks noChangeArrowheads="1"/>
            </p:cNvSpPr>
            <p:nvPr/>
          </p:nvSpPr>
          <p:spPr bwMode="auto">
            <a:xfrm>
              <a:off x="1468" y="27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4" name="Text Box 120"/>
            <p:cNvSpPr txBox="1">
              <a:spLocks noChangeArrowheads="1"/>
            </p:cNvSpPr>
            <p:nvPr/>
          </p:nvSpPr>
          <p:spPr bwMode="auto">
            <a:xfrm>
              <a:off x="1326" y="301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5" name="Text Box 121"/>
            <p:cNvSpPr txBox="1">
              <a:spLocks noChangeArrowheads="1"/>
            </p:cNvSpPr>
            <p:nvPr/>
          </p:nvSpPr>
          <p:spPr bwMode="auto">
            <a:xfrm>
              <a:off x="1189" y="328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6" name="Text Box 122"/>
            <p:cNvSpPr txBox="1">
              <a:spLocks noChangeArrowheads="1"/>
            </p:cNvSpPr>
            <p:nvPr/>
          </p:nvSpPr>
          <p:spPr bwMode="auto">
            <a:xfrm>
              <a:off x="1061" y="355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7" name="Text Box 123"/>
            <p:cNvSpPr txBox="1">
              <a:spLocks noChangeArrowheads="1"/>
            </p:cNvSpPr>
            <p:nvPr/>
          </p:nvSpPr>
          <p:spPr bwMode="auto">
            <a:xfrm>
              <a:off x="921" y="38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8" name="Text Box 124"/>
            <p:cNvSpPr txBox="1">
              <a:spLocks noChangeArrowheads="1"/>
            </p:cNvSpPr>
            <p:nvPr/>
          </p:nvSpPr>
          <p:spPr bwMode="auto">
            <a:xfrm>
              <a:off x="2764"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09" name="Text Box 125"/>
            <p:cNvSpPr txBox="1">
              <a:spLocks noChangeArrowheads="1"/>
            </p:cNvSpPr>
            <p:nvPr/>
          </p:nvSpPr>
          <p:spPr bwMode="auto">
            <a:xfrm>
              <a:off x="2901"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0" name="Text Box 126"/>
            <p:cNvSpPr txBox="1">
              <a:spLocks noChangeArrowheads="1"/>
            </p:cNvSpPr>
            <p:nvPr/>
          </p:nvSpPr>
          <p:spPr bwMode="auto">
            <a:xfrm>
              <a:off x="3038" y="109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1" name="Text Box 127"/>
            <p:cNvSpPr txBox="1">
              <a:spLocks noChangeArrowheads="1"/>
            </p:cNvSpPr>
            <p:nvPr/>
          </p:nvSpPr>
          <p:spPr bwMode="auto">
            <a:xfrm>
              <a:off x="3174"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2" name="Text Box 128"/>
            <p:cNvSpPr txBox="1">
              <a:spLocks noChangeArrowheads="1"/>
            </p:cNvSpPr>
            <p:nvPr/>
          </p:nvSpPr>
          <p:spPr bwMode="auto">
            <a:xfrm>
              <a:off x="331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3" name="Text Box 129"/>
            <p:cNvSpPr txBox="1">
              <a:spLocks noChangeArrowheads="1"/>
            </p:cNvSpPr>
            <p:nvPr/>
          </p:nvSpPr>
          <p:spPr bwMode="auto">
            <a:xfrm>
              <a:off x="3505"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4" name="Text Box 130"/>
            <p:cNvSpPr txBox="1">
              <a:spLocks noChangeArrowheads="1"/>
            </p:cNvSpPr>
            <p:nvPr/>
          </p:nvSpPr>
          <p:spPr bwMode="auto">
            <a:xfrm>
              <a:off x="3641"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5" name="Text Box 131"/>
            <p:cNvSpPr txBox="1">
              <a:spLocks noChangeArrowheads="1"/>
            </p:cNvSpPr>
            <p:nvPr/>
          </p:nvSpPr>
          <p:spPr bwMode="auto">
            <a:xfrm>
              <a:off x="3777" y="246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6" name="Text Box 132"/>
            <p:cNvSpPr txBox="1">
              <a:spLocks noChangeArrowheads="1"/>
            </p:cNvSpPr>
            <p:nvPr/>
          </p:nvSpPr>
          <p:spPr bwMode="auto">
            <a:xfrm>
              <a:off x="3913" y="27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7" name="Text Box 133"/>
            <p:cNvSpPr txBox="1">
              <a:spLocks noChangeArrowheads="1"/>
            </p:cNvSpPr>
            <p:nvPr/>
          </p:nvSpPr>
          <p:spPr bwMode="auto">
            <a:xfrm>
              <a:off x="4050" y="300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8" name="Text Box 134"/>
            <p:cNvSpPr txBox="1">
              <a:spLocks noChangeArrowheads="1"/>
            </p:cNvSpPr>
            <p:nvPr/>
          </p:nvSpPr>
          <p:spPr bwMode="auto">
            <a:xfrm>
              <a:off x="4181" y="328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19" name="Text Box 135"/>
            <p:cNvSpPr txBox="1">
              <a:spLocks noChangeArrowheads="1"/>
            </p:cNvSpPr>
            <p:nvPr/>
          </p:nvSpPr>
          <p:spPr bwMode="auto">
            <a:xfrm>
              <a:off x="4324"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20" name="Text Box 136"/>
            <p:cNvSpPr txBox="1">
              <a:spLocks noChangeArrowheads="1"/>
            </p:cNvSpPr>
            <p:nvPr/>
          </p:nvSpPr>
          <p:spPr bwMode="auto">
            <a:xfrm>
              <a:off x="4469" y="384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2121" name="Text Box 137"/>
            <p:cNvSpPr txBox="1">
              <a:spLocks noChangeArrowheads="1"/>
            </p:cNvSpPr>
            <p:nvPr/>
          </p:nvSpPr>
          <p:spPr bwMode="auto">
            <a:xfrm>
              <a:off x="2629"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p>
          </p:txBody>
        </p:sp>
        <p:sp>
          <p:nvSpPr>
            <p:cNvPr id="42122" name="Text Box 138"/>
            <p:cNvSpPr txBox="1">
              <a:spLocks noChangeArrowheads="1"/>
            </p:cNvSpPr>
            <p:nvPr/>
          </p:nvSpPr>
          <p:spPr bwMode="auto">
            <a:xfrm>
              <a:off x="2491"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2123" name="Text Box 139"/>
            <p:cNvSpPr txBox="1">
              <a:spLocks noChangeArrowheads="1"/>
            </p:cNvSpPr>
            <p:nvPr/>
          </p:nvSpPr>
          <p:spPr bwMode="auto">
            <a:xfrm>
              <a:off x="2762"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2124" name="Text Box 140"/>
            <p:cNvSpPr txBox="1">
              <a:spLocks noChangeArrowheads="1"/>
            </p:cNvSpPr>
            <p:nvPr/>
          </p:nvSpPr>
          <p:spPr bwMode="auto">
            <a:xfrm>
              <a:off x="2366"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2125" name="Text Box 141"/>
            <p:cNvSpPr txBox="1">
              <a:spLocks noChangeArrowheads="1"/>
            </p:cNvSpPr>
            <p:nvPr/>
          </p:nvSpPr>
          <p:spPr bwMode="auto">
            <a:xfrm>
              <a:off x="263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2126" name="Text Box 142"/>
            <p:cNvSpPr txBox="1">
              <a:spLocks noChangeArrowheads="1"/>
            </p:cNvSpPr>
            <p:nvPr/>
          </p:nvSpPr>
          <p:spPr bwMode="auto">
            <a:xfrm>
              <a:off x="2908"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2127" name="Text Box 143"/>
            <p:cNvSpPr txBox="1">
              <a:spLocks noChangeArrowheads="1"/>
            </p:cNvSpPr>
            <p:nvPr/>
          </p:nvSpPr>
          <p:spPr bwMode="auto">
            <a:xfrm>
              <a:off x="304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2128" name="Text Box 144"/>
            <p:cNvSpPr txBox="1">
              <a:spLocks noChangeArrowheads="1"/>
            </p:cNvSpPr>
            <p:nvPr/>
          </p:nvSpPr>
          <p:spPr bwMode="auto">
            <a:xfrm>
              <a:off x="2232"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2129" name="Text Box 145"/>
            <p:cNvSpPr txBox="1">
              <a:spLocks noChangeArrowheads="1"/>
            </p:cNvSpPr>
            <p:nvPr/>
          </p:nvSpPr>
          <p:spPr bwMode="auto">
            <a:xfrm>
              <a:off x="2498"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2130" name="Text Box 146"/>
            <p:cNvSpPr txBox="1">
              <a:spLocks noChangeArrowheads="1"/>
            </p:cNvSpPr>
            <p:nvPr/>
          </p:nvSpPr>
          <p:spPr bwMode="auto">
            <a:xfrm>
              <a:off x="2774"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2131" name="Text Box 147"/>
            <p:cNvSpPr txBox="1">
              <a:spLocks noChangeArrowheads="1"/>
            </p:cNvSpPr>
            <p:nvPr/>
          </p:nvSpPr>
          <p:spPr bwMode="auto">
            <a:xfrm>
              <a:off x="322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2132" name="Text Box 148"/>
            <p:cNvSpPr txBox="1">
              <a:spLocks noChangeArrowheads="1"/>
            </p:cNvSpPr>
            <p:nvPr/>
          </p:nvSpPr>
          <p:spPr bwMode="auto">
            <a:xfrm>
              <a:off x="295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2133" name="Text Box 149"/>
            <p:cNvSpPr txBox="1">
              <a:spLocks noChangeArrowheads="1"/>
            </p:cNvSpPr>
            <p:nvPr/>
          </p:nvSpPr>
          <p:spPr bwMode="auto">
            <a:xfrm>
              <a:off x="2148"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2134" name="Text Box 150"/>
            <p:cNvSpPr txBox="1">
              <a:spLocks noChangeArrowheads="1"/>
            </p:cNvSpPr>
            <p:nvPr/>
          </p:nvSpPr>
          <p:spPr bwMode="auto">
            <a:xfrm>
              <a:off x="2414"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2135" name="Text Box 151"/>
            <p:cNvSpPr txBox="1">
              <a:spLocks noChangeArrowheads="1"/>
            </p:cNvSpPr>
            <p:nvPr/>
          </p:nvSpPr>
          <p:spPr bwMode="auto">
            <a:xfrm>
              <a:off x="2690"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a:t>
              </a:r>
            </a:p>
          </p:txBody>
        </p:sp>
        <p:sp>
          <p:nvSpPr>
            <p:cNvPr id="42136" name="Text Box 152"/>
            <p:cNvSpPr txBox="1">
              <a:spLocks noChangeArrowheads="1"/>
            </p:cNvSpPr>
            <p:nvPr/>
          </p:nvSpPr>
          <p:spPr bwMode="auto">
            <a:xfrm>
              <a:off x="2000"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2137" name="Text Box 153"/>
            <p:cNvSpPr txBox="1">
              <a:spLocks noChangeArrowheads="1"/>
            </p:cNvSpPr>
            <p:nvPr/>
          </p:nvSpPr>
          <p:spPr bwMode="auto">
            <a:xfrm>
              <a:off x="335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2138" name="Text Box 154"/>
            <p:cNvSpPr txBox="1">
              <a:spLocks noChangeArrowheads="1"/>
            </p:cNvSpPr>
            <p:nvPr/>
          </p:nvSpPr>
          <p:spPr bwMode="auto">
            <a:xfrm>
              <a:off x="308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2139" name="Text Box 155"/>
            <p:cNvSpPr txBox="1">
              <a:spLocks noChangeArrowheads="1"/>
            </p:cNvSpPr>
            <p:nvPr/>
          </p:nvSpPr>
          <p:spPr bwMode="auto">
            <a:xfrm>
              <a:off x="2276"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2140" name="Text Box 156"/>
            <p:cNvSpPr txBox="1">
              <a:spLocks noChangeArrowheads="1"/>
            </p:cNvSpPr>
            <p:nvPr/>
          </p:nvSpPr>
          <p:spPr bwMode="auto">
            <a:xfrm>
              <a:off x="2542"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2141" name="Text Box 157"/>
            <p:cNvSpPr txBox="1">
              <a:spLocks noChangeArrowheads="1"/>
            </p:cNvSpPr>
            <p:nvPr/>
          </p:nvSpPr>
          <p:spPr bwMode="auto">
            <a:xfrm>
              <a:off x="2818"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2142" name="Text Box 158"/>
            <p:cNvSpPr txBox="1">
              <a:spLocks noChangeArrowheads="1"/>
            </p:cNvSpPr>
            <p:nvPr/>
          </p:nvSpPr>
          <p:spPr bwMode="auto">
            <a:xfrm>
              <a:off x="3507"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2143" name="Text Box 159"/>
            <p:cNvSpPr txBox="1">
              <a:spLocks noChangeArrowheads="1"/>
            </p:cNvSpPr>
            <p:nvPr/>
          </p:nvSpPr>
          <p:spPr bwMode="auto">
            <a:xfrm>
              <a:off x="1866"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2144" name="Text Box 160"/>
            <p:cNvSpPr txBox="1">
              <a:spLocks noChangeArrowheads="1"/>
            </p:cNvSpPr>
            <p:nvPr/>
          </p:nvSpPr>
          <p:spPr bwMode="auto">
            <a:xfrm>
              <a:off x="322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2145" name="Text Box 161"/>
            <p:cNvSpPr txBox="1">
              <a:spLocks noChangeArrowheads="1"/>
            </p:cNvSpPr>
            <p:nvPr/>
          </p:nvSpPr>
          <p:spPr bwMode="auto">
            <a:xfrm>
              <a:off x="295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2146" name="Text Box 162"/>
            <p:cNvSpPr txBox="1">
              <a:spLocks noChangeArrowheads="1"/>
            </p:cNvSpPr>
            <p:nvPr/>
          </p:nvSpPr>
          <p:spPr bwMode="auto">
            <a:xfrm>
              <a:off x="2142"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2147" name="Text Box 163"/>
            <p:cNvSpPr txBox="1">
              <a:spLocks noChangeArrowheads="1"/>
            </p:cNvSpPr>
            <p:nvPr/>
          </p:nvSpPr>
          <p:spPr bwMode="auto">
            <a:xfrm>
              <a:off x="2408"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2148" name="Text Box 164"/>
            <p:cNvSpPr txBox="1">
              <a:spLocks noChangeArrowheads="1"/>
            </p:cNvSpPr>
            <p:nvPr/>
          </p:nvSpPr>
          <p:spPr bwMode="auto">
            <a:xfrm>
              <a:off x="2684"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70</a:t>
              </a:r>
            </a:p>
          </p:txBody>
        </p:sp>
        <p:sp>
          <p:nvSpPr>
            <p:cNvPr id="42149" name="Text Box 165"/>
            <p:cNvSpPr txBox="1">
              <a:spLocks noChangeArrowheads="1"/>
            </p:cNvSpPr>
            <p:nvPr/>
          </p:nvSpPr>
          <p:spPr bwMode="auto">
            <a:xfrm>
              <a:off x="1738" y="27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2150" name="Text Box 166"/>
            <p:cNvSpPr txBox="1">
              <a:spLocks noChangeArrowheads="1"/>
            </p:cNvSpPr>
            <p:nvPr/>
          </p:nvSpPr>
          <p:spPr bwMode="auto">
            <a:xfrm>
              <a:off x="2014"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2151" name="Text Box 167"/>
            <p:cNvSpPr txBox="1">
              <a:spLocks noChangeArrowheads="1"/>
            </p:cNvSpPr>
            <p:nvPr/>
          </p:nvSpPr>
          <p:spPr bwMode="auto">
            <a:xfrm>
              <a:off x="2280"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2152" name="Text Box 168"/>
            <p:cNvSpPr txBox="1">
              <a:spLocks noChangeArrowheads="1"/>
            </p:cNvSpPr>
            <p:nvPr/>
          </p:nvSpPr>
          <p:spPr bwMode="auto">
            <a:xfrm>
              <a:off x="2466"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2153" name="Text Box 169"/>
            <p:cNvSpPr txBox="1">
              <a:spLocks noChangeArrowheads="1"/>
            </p:cNvSpPr>
            <p:nvPr/>
          </p:nvSpPr>
          <p:spPr bwMode="auto">
            <a:xfrm>
              <a:off x="2744"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2154" name="Text Box 170"/>
            <p:cNvSpPr txBox="1">
              <a:spLocks noChangeArrowheads="1"/>
            </p:cNvSpPr>
            <p:nvPr/>
          </p:nvSpPr>
          <p:spPr bwMode="auto">
            <a:xfrm>
              <a:off x="3101" y="274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2155" name="Text Box 171"/>
            <p:cNvSpPr txBox="1">
              <a:spLocks noChangeArrowheads="1"/>
            </p:cNvSpPr>
            <p:nvPr/>
          </p:nvSpPr>
          <p:spPr bwMode="auto">
            <a:xfrm>
              <a:off x="3376" y="273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2156" name="Text Box 172"/>
            <p:cNvSpPr txBox="1">
              <a:spLocks noChangeArrowheads="1"/>
            </p:cNvSpPr>
            <p:nvPr/>
          </p:nvSpPr>
          <p:spPr bwMode="auto">
            <a:xfrm>
              <a:off x="3645"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2157" name="Text Box 173"/>
            <p:cNvSpPr txBox="1">
              <a:spLocks noChangeArrowheads="1"/>
            </p:cNvSpPr>
            <p:nvPr/>
          </p:nvSpPr>
          <p:spPr bwMode="auto">
            <a:xfrm>
              <a:off x="1599" y="30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2158" name="Text Box 174"/>
            <p:cNvSpPr txBox="1">
              <a:spLocks noChangeArrowheads="1"/>
            </p:cNvSpPr>
            <p:nvPr/>
          </p:nvSpPr>
          <p:spPr bwMode="auto">
            <a:xfrm>
              <a:off x="1875"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2159" name="Text Box 175"/>
            <p:cNvSpPr txBox="1">
              <a:spLocks noChangeArrowheads="1"/>
            </p:cNvSpPr>
            <p:nvPr/>
          </p:nvSpPr>
          <p:spPr bwMode="auto">
            <a:xfrm>
              <a:off x="2333" y="3022"/>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2160" name="Text Box 176"/>
            <p:cNvSpPr txBox="1">
              <a:spLocks noChangeArrowheads="1"/>
            </p:cNvSpPr>
            <p:nvPr/>
          </p:nvSpPr>
          <p:spPr bwMode="auto">
            <a:xfrm>
              <a:off x="2613"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p>
          </p:txBody>
        </p:sp>
        <p:sp>
          <p:nvSpPr>
            <p:cNvPr id="42161" name="Text Box 177"/>
            <p:cNvSpPr txBox="1">
              <a:spLocks noChangeArrowheads="1"/>
            </p:cNvSpPr>
            <p:nvPr/>
          </p:nvSpPr>
          <p:spPr bwMode="auto">
            <a:xfrm>
              <a:off x="2917" y="3023"/>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2162" name="Text Box 178"/>
            <p:cNvSpPr txBox="1">
              <a:spLocks noChangeArrowheads="1"/>
            </p:cNvSpPr>
            <p:nvPr/>
          </p:nvSpPr>
          <p:spPr bwMode="auto">
            <a:xfrm>
              <a:off x="3177" y="3019"/>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2163" name="Text Box 179"/>
            <p:cNvSpPr txBox="1">
              <a:spLocks noChangeArrowheads="1"/>
            </p:cNvSpPr>
            <p:nvPr/>
          </p:nvSpPr>
          <p:spPr bwMode="auto">
            <a:xfrm>
              <a:off x="3506"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2164" name="Text Box 180"/>
            <p:cNvSpPr txBox="1">
              <a:spLocks noChangeArrowheads="1"/>
            </p:cNvSpPr>
            <p:nvPr/>
          </p:nvSpPr>
          <p:spPr bwMode="auto">
            <a:xfrm>
              <a:off x="2062"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2165" name="Text Box 181"/>
            <p:cNvSpPr txBox="1">
              <a:spLocks noChangeArrowheads="1"/>
            </p:cNvSpPr>
            <p:nvPr/>
          </p:nvSpPr>
          <p:spPr bwMode="auto">
            <a:xfrm>
              <a:off x="3778" y="30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2166" name="Text Box 182"/>
            <p:cNvSpPr txBox="1">
              <a:spLocks noChangeArrowheads="1"/>
            </p:cNvSpPr>
            <p:nvPr/>
          </p:nvSpPr>
          <p:spPr bwMode="auto">
            <a:xfrm>
              <a:off x="1454" y="329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2167" name="Text Box 183"/>
            <p:cNvSpPr txBox="1">
              <a:spLocks noChangeArrowheads="1"/>
            </p:cNvSpPr>
            <p:nvPr/>
          </p:nvSpPr>
          <p:spPr bwMode="auto">
            <a:xfrm>
              <a:off x="1730" y="329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2168" name="Text Box 184"/>
            <p:cNvSpPr txBox="1">
              <a:spLocks noChangeArrowheads="1"/>
            </p:cNvSpPr>
            <p:nvPr/>
          </p:nvSpPr>
          <p:spPr bwMode="auto">
            <a:xfrm>
              <a:off x="2202" y="328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2169" name="Text Box 185"/>
            <p:cNvSpPr txBox="1">
              <a:spLocks noChangeArrowheads="1"/>
            </p:cNvSpPr>
            <p:nvPr/>
          </p:nvSpPr>
          <p:spPr bwMode="auto">
            <a:xfrm>
              <a:off x="2479" y="3290"/>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2170" name="Text Box 186"/>
            <p:cNvSpPr txBox="1">
              <a:spLocks noChangeArrowheads="1"/>
            </p:cNvSpPr>
            <p:nvPr/>
          </p:nvSpPr>
          <p:spPr bwMode="auto">
            <a:xfrm>
              <a:off x="2772" y="3292"/>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2171" name="Text Box 187"/>
            <p:cNvSpPr txBox="1">
              <a:spLocks noChangeArrowheads="1"/>
            </p:cNvSpPr>
            <p:nvPr/>
          </p:nvSpPr>
          <p:spPr bwMode="auto">
            <a:xfrm>
              <a:off x="3043" y="3290"/>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2172" name="Text Box 188"/>
            <p:cNvSpPr txBox="1">
              <a:spLocks noChangeArrowheads="1"/>
            </p:cNvSpPr>
            <p:nvPr/>
          </p:nvSpPr>
          <p:spPr bwMode="auto">
            <a:xfrm>
              <a:off x="3320" y="3289"/>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2173" name="Text Box 189"/>
            <p:cNvSpPr txBox="1">
              <a:spLocks noChangeArrowheads="1"/>
            </p:cNvSpPr>
            <p:nvPr/>
          </p:nvSpPr>
          <p:spPr bwMode="auto">
            <a:xfrm>
              <a:off x="1922" y="329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2174" name="Text Box 190"/>
            <p:cNvSpPr txBox="1">
              <a:spLocks noChangeArrowheads="1"/>
            </p:cNvSpPr>
            <p:nvPr/>
          </p:nvSpPr>
          <p:spPr bwMode="auto">
            <a:xfrm>
              <a:off x="3636" y="3290"/>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2175" name="Text Box 191"/>
            <p:cNvSpPr txBox="1">
              <a:spLocks noChangeArrowheads="1"/>
            </p:cNvSpPr>
            <p:nvPr/>
          </p:nvSpPr>
          <p:spPr bwMode="auto">
            <a:xfrm>
              <a:off x="3897" y="3293"/>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2176" name="Text Box 192"/>
            <p:cNvSpPr txBox="1">
              <a:spLocks noChangeArrowheads="1"/>
            </p:cNvSpPr>
            <p:nvPr/>
          </p:nvSpPr>
          <p:spPr bwMode="auto">
            <a:xfrm>
              <a:off x="1333" y="35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2177" name="Text Box 193"/>
            <p:cNvSpPr txBox="1">
              <a:spLocks noChangeArrowheads="1"/>
            </p:cNvSpPr>
            <p:nvPr/>
          </p:nvSpPr>
          <p:spPr bwMode="auto">
            <a:xfrm>
              <a:off x="1609"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2178" name="Text Box 194"/>
            <p:cNvSpPr txBox="1">
              <a:spLocks noChangeArrowheads="1"/>
            </p:cNvSpPr>
            <p:nvPr/>
          </p:nvSpPr>
          <p:spPr bwMode="auto">
            <a:xfrm>
              <a:off x="2079" y="356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2179" name="Text Box 195"/>
            <p:cNvSpPr txBox="1">
              <a:spLocks noChangeArrowheads="1"/>
            </p:cNvSpPr>
            <p:nvPr/>
          </p:nvSpPr>
          <p:spPr bwMode="auto">
            <a:xfrm>
              <a:off x="2345" y="3568"/>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2180" name="Text Box 196"/>
            <p:cNvSpPr txBox="1">
              <a:spLocks noChangeArrowheads="1"/>
            </p:cNvSpPr>
            <p:nvPr/>
          </p:nvSpPr>
          <p:spPr bwMode="auto">
            <a:xfrm>
              <a:off x="2645" y="3568"/>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924</a:t>
              </a:r>
            </a:p>
          </p:txBody>
        </p:sp>
        <p:sp>
          <p:nvSpPr>
            <p:cNvPr id="42181" name="Text Box 197"/>
            <p:cNvSpPr txBox="1">
              <a:spLocks noChangeArrowheads="1"/>
            </p:cNvSpPr>
            <p:nvPr/>
          </p:nvSpPr>
          <p:spPr bwMode="auto">
            <a:xfrm>
              <a:off x="2910" y="3567"/>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2182" name="Text Box 198"/>
            <p:cNvSpPr txBox="1">
              <a:spLocks noChangeArrowheads="1"/>
            </p:cNvSpPr>
            <p:nvPr/>
          </p:nvSpPr>
          <p:spPr bwMode="auto">
            <a:xfrm>
              <a:off x="3193" y="3570"/>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2183" name="Text Box 199"/>
            <p:cNvSpPr txBox="1">
              <a:spLocks noChangeArrowheads="1"/>
            </p:cNvSpPr>
            <p:nvPr/>
          </p:nvSpPr>
          <p:spPr bwMode="auto">
            <a:xfrm>
              <a:off x="1796" y="357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2184" name="Text Box 200"/>
            <p:cNvSpPr txBox="1">
              <a:spLocks noChangeArrowheads="1"/>
            </p:cNvSpPr>
            <p:nvPr/>
          </p:nvSpPr>
          <p:spPr bwMode="auto">
            <a:xfrm>
              <a:off x="3432" y="3565"/>
              <a:ext cx="4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2185" name="Text Box 201"/>
            <p:cNvSpPr txBox="1">
              <a:spLocks noChangeArrowheads="1"/>
            </p:cNvSpPr>
            <p:nvPr/>
          </p:nvSpPr>
          <p:spPr bwMode="auto">
            <a:xfrm>
              <a:off x="3776" y="3562"/>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2186" name="Text Box 202"/>
            <p:cNvSpPr txBox="1">
              <a:spLocks noChangeArrowheads="1"/>
            </p:cNvSpPr>
            <p:nvPr/>
          </p:nvSpPr>
          <p:spPr bwMode="auto">
            <a:xfrm>
              <a:off x="4027" y="3564"/>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2187" name="Text Box 203"/>
            <p:cNvSpPr txBox="1">
              <a:spLocks noChangeArrowheads="1"/>
            </p:cNvSpPr>
            <p:nvPr/>
          </p:nvSpPr>
          <p:spPr bwMode="auto">
            <a:xfrm>
              <a:off x="1184" y="38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
          <p:nvSpPr>
            <p:cNvPr id="42188" name="Text Box 204"/>
            <p:cNvSpPr txBox="1">
              <a:spLocks noChangeArrowheads="1"/>
            </p:cNvSpPr>
            <p:nvPr/>
          </p:nvSpPr>
          <p:spPr bwMode="auto">
            <a:xfrm>
              <a:off x="1457" y="38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2189" name="Text Box 205"/>
            <p:cNvSpPr txBox="1">
              <a:spLocks noChangeArrowheads="1"/>
            </p:cNvSpPr>
            <p:nvPr/>
          </p:nvSpPr>
          <p:spPr bwMode="auto">
            <a:xfrm>
              <a:off x="1663" y="383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2190" name="Text Box 206"/>
            <p:cNvSpPr txBox="1">
              <a:spLocks noChangeArrowheads="1"/>
            </p:cNvSpPr>
            <p:nvPr/>
          </p:nvSpPr>
          <p:spPr bwMode="auto">
            <a:xfrm>
              <a:off x="1929" y="38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2191" name="Text Box 207"/>
            <p:cNvSpPr txBox="1">
              <a:spLocks noChangeArrowheads="1"/>
            </p:cNvSpPr>
            <p:nvPr/>
          </p:nvSpPr>
          <p:spPr bwMode="auto">
            <a:xfrm>
              <a:off x="2233" y="3862"/>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2192" name="Text Box 208"/>
            <p:cNvSpPr txBox="1">
              <a:spLocks noChangeArrowheads="1"/>
            </p:cNvSpPr>
            <p:nvPr/>
          </p:nvSpPr>
          <p:spPr bwMode="auto">
            <a:xfrm>
              <a:off x="2770" y="3865"/>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2193" name="Text Box 209"/>
            <p:cNvSpPr txBox="1">
              <a:spLocks noChangeArrowheads="1"/>
            </p:cNvSpPr>
            <p:nvPr/>
          </p:nvSpPr>
          <p:spPr bwMode="auto">
            <a:xfrm>
              <a:off x="3045" y="3864"/>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2194" name="Text Box 210"/>
            <p:cNvSpPr txBox="1">
              <a:spLocks noChangeArrowheads="1"/>
            </p:cNvSpPr>
            <p:nvPr/>
          </p:nvSpPr>
          <p:spPr bwMode="auto">
            <a:xfrm>
              <a:off x="3296" y="38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2195" name="Text Box 211"/>
            <p:cNvSpPr txBox="1">
              <a:spLocks noChangeArrowheads="1"/>
            </p:cNvSpPr>
            <p:nvPr/>
          </p:nvSpPr>
          <p:spPr bwMode="auto">
            <a:xfrm>
              <a:off x="3575" y="384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2196" name="Text Box 212"/>
            <p:cNvSpPr txBox="1">
              <a:spLocks noChangeArrowheads="1"/>
            </p:cNvSpPr>
            <p:nvPr/>
          </p:nvSpPr>
          <p:spPr bwMode="auto">
            <a:xfrm>
              <a:off x="3901" y="3849"/>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2197" name="Text Box 213"/>
            <p:cNvSpPr txBox="1">
              <a:spLocks noChangeArrowheads="1"/>
            </p:cNvSpPr>
            <p:nvPr/>
          </p:nvSpPr>
          <p:spPr bwMode="auto">
            <a:xfrm>
              <a:off x="4173" y="3845"/>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grpSp>
      <p:sp>
        <p:nvSpPr>
          <p:cNvPr id="42198" name="Text Box 214"/>
          <p:cNvSpPr txBox="1">
            <a:spLocks noChangeArrowheads="1"/>
          </p:cNvSpPr>
          <p:nvPr/>
        </p:nvSpPr>
        <p:spPr bwMode="auto">
          <a:xfrm>
            <a:off x="3544888" y="454025"/>
            <a:ext cx="4349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0</a:t>
            </a:r>
            <a:endParaRPr lang="en-GB" altLang="en-US"/>
          </a:p>
        </p:txBody>
      </p:sp>
      <p:sp>
        <p:nvSpPr>
          <p:cNvPr id="42199" name="Text Box 215"/>
          <p:cNvSpPr txBox="1">
            <a:spLocks noChangeArrowheads="1"/>
          </p:cNvSpPr>
          <p:nvPr/>
        </p:nvSpPr>
        <p:spPr bwMode="auto">
          <a:xfrm>
            <a:off x="3355975" y="88741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a:t>
            </a:r>
            <a:endParaRPr lang="en-GB" altLang="en-US"/>
          </a:p>
        </p:txBody>
      </p:sp>
      <p:sp>
        <p:nvSpPr>
          <p:cNvPr id="42200" name="Text Box 216"/>
          <p:cNvSpPr txBox="1">
            <a:spLocks noChangeArrowheads="1"/>
          </p:cNvSpPr>
          <p:nvPr/>
        </p:nvSpPr>
        <p:spPr bwMode="auto">
          <a:xfrm>
            <a:off x="3136900" y="136366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2</a:t>
            </a:r>
            <a:endParaRPr lang="en-GB" altLang="en-US"/>
          </a:p>
        </p:txBody>
      </p:sp>
      <p:sp>
        <p:nvSpPr>
          <p:cNvPr id="42201" name="Text Box 217"/>
          <p:cNvSpPr txBox="1">
            <a:spLocks noChangeArrowheads="1"/>
          </p:cNvSpPr>
          <p:nvPr/>
        </p:nvSpPr>
        <p:spPr bwMode="auto">
          <a:xfrm>
            <a:off x="2927350" y="177006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3</a:t>
            </a:r>
            <a:endParaRPr lang="en-GB" altLang="en-US"/>
          </a:p>
        </p:txBody>
      </p:sp>
      <p:sp>
        <p:nvSpPr>
          <p:cNvPr id="42202" name="Text Box 218"/>
          <p:cNvSpPr txBox="1">
            <a:spLocks noChangeArrowheads="1"/>
          </p:cNvSpPr>
          <p:nvPr/>
        </p:nvSpPr>
        <p:spPr bwMode="auto">
          <a:xfrm>
            <a:off x="2709863" y="2190750"/>
            <a:ext cx="4349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4</a:t>
            </a:r>
            <a:endParaRPr lang="en-GB" altLang="en-US"/>
          </a:p>
        </p:txBody>
      </p:sp>
      <p:sp>
        <p:nvSpPr>
          <p:cNvPr id="42203" name="Text Box 219"/>
          <p:cNvSpPr txBox="1">
            <a:spLocks noChangeArrowheads="1"/>
          </p:cNvSpPr>
          <p:nvPr/>
        </p:nvSpPr>
        <p:spPr bwMode="auto">
          <a:xfrm>
            <a:off x="2576513" y="2643188"/>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5</a:t>
            </a:r>
            <a:endParaRPr lang="en-GB" altLang="en-US"/>
          </a:p>
        </p:txBody>
      </p:sp>
      <p:sp>
        <p:nvSpPr>
          <p:cNvPr id="42204" name="Text Box 220"/>
          <p:cNvSpPr txBox="1">
            <a:spLocks noChangeArrowheads="1"/>
          </p:cNvSpPr>
          <p:nvPr/>
        </p:nvSpPr>
        <p:spPr bwMode="auto">
          <a:xfrm>
            <a:off x="2320925" y="3095625"/>
            <a:ext cx="4349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6</a:t>
            </a:r>
            <a:endParaRPr lang="en-GB" altLang="en-US"/>
          </a:p>
        </p:txBody>
      </p:sp>
      <p:sp>
        <p:nvSpPr>
          <p:cNvPr id="42205" name="Text Box 221"/>
          <p:cNvSpPr txBox="1">
            <a:spLocks noChangeArrowheads="1"/>
          </p:cNvSpPr>
          <p:nvPr/>
        </p:nvSpPr>
        <p:spPr bwMode="auto">
          <a:xfrm>
            <a:off x="2149475" y="352901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7</a:t>
            </a:r>
            <a:endParaRPr lang="en-GB" altLang="en-US"/>
          </a:p>
        </p:txBody>
      </p:sp>
      <p:sp>
        <p:nvSpPr>
          <p:cNvPr id="42206" name="Text Box 222"/>
          <p:cNvSpPr txBox="1">
            <a:spLocks noChangeArrowheads="1"/>
          </p:cNvSpPr>
          <p:nvPr/>
        </p:nvSpPr>
        <p:spPr bwMode="auto">
          <a:xfrm>
            <a:off x="1954213" y="3960813"/>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8</a:t>
            </a:r>
            <a:endParaRPr lang="en-GB" altLang="en-US"/>
          </a:p>
        </p:txBody>
      </p:sp>
      <p:sp>
        <p:nvSpPr>
          <p:cNvPr id="42207" name="Text Box 223"/>
          <p:cNvSpPr txBox="1">
            <a:spLocks noChangeArrowheads="1"/>
          </p:cNvSpPr>
          <p:nvPr/>
        </p:nvSpPr>
        <p:spPr bwMode="auto">
          <a:xfrm>
            <a:off x="1720850" y="4408488"/>
            <a:ext cx="4349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9</a:t>
            </a:r>
            <a:endParaRPr lang="en-GB" altLang="en-US"/>
          </a:p>
        </p:txBody>
      </p:sp>
      <p:sp>
        <p:nvSpPr>
          <p:cNvPr id="42208" name="Text Box 224"/>
          <p:cNvSpPr txBox="1">
            <a:spLocks noChangeArrowheads="1"/>
          </p:cNvSpPr>
          <p:nvPr/>
        </p:nvSpPr>
        <p:spPr bwMode="auto">
          <a:xfrm>
            <a:off x="1392238" y="4829175"/>
            <a:ext cx="5365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10</a:t>
            </a:r>
            <a:endParaRPr lang="en-GB" altLang="en-US"/>
          </a:p>
        </p:txBody>
      </p:sp>
      <p:sp>
        <p:nvSpPr>
          <p:cNvPr id="42209" name="Text Box 225"/>
          <p:cNvSpPr txBox="1">
            <a:spLocks noChangeArrowheads="1"/>
          </p:cNvSpPr>
          <p:nvPr/>
        </p:nvSpPr>
        <p:spPr bwMode="auto">
          <a:xfrm>
            <a:off x="1184275" y="5262563"/>
            <a:ext cx="536575" cy="366712"/>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11</a:t>
            </a:r>
            <a:endParaRPr lang="en-GB" altLang="en-US"/>
          </a:p>
        </p:txBody>
      </p:sp>
      <p:sp>
        <p:nvSpPr>
          <p:cNvPr id="42210" name="Text Box 226"/>
          <p:cNvSpPr txBox="1">
            <a:spLocks noChangeArrowheads="1"/>
          </p:cNvSpPr>
          <p:nvPr/>
        </p:nvSpPr>
        <p:spPr bwMode="auto">
          <a:xfrm>
            <a:off x="962025" y="5695950"/>
            <a:ext cx="5365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12</a:t>
            </a:r>
            <a:endParaRPr lang="en-GB" altLang="en-US"/>
          </a:p>
        </p:txBody>
      </p:sp>
      <p:sp>
        <p:nvSpPr>
          <p:cNvPr id="42211" name="Text Box 227"/>
          <p:cNvSpPr txBox="1">
            <a:spLocks noChangeArrowheads="1"/>
          </p:cNvSpPr>
          <p:nvPr/>
        </p:nvSpPr>
        <p:spPr bwMode="auto">
          <a:xfrm>
            <a:off x="865188" y="6118225"/>
            <a:ext cx="536575" cy="366713"/>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a:t>
            </a:r>
            <a:r>
              <a:rPr lang="en-GB" altLang="en-US" baseline="-25000"/>
              <a:t>13</a:t>
            </a:r>
            <a:endParaRPr lang="en-GB" altLang="en-US"/>
          </a:p>
        </p:txBody>
      </p:sp>
      <p:sp>
        <p:nvSpPr>
          <p:cNvPr id="42218" name="Text Box 234"/>
          <p:cNvSpPr txBox="1">
            <a:spLocks noChangeArrowheads="1"/>
          </p:cNvSpPr>
          <p:nvPr/>
        </p:nvSpPr>
        <p:spPr bwMode="auto">
          <a:xfrm>
            <a:off x="7475538" y="3448050"/>
            <a:ext cx="708025" cy="366713"/>
          </a:xfrm>
          <a:prstGeom prst="rect">
            <a:avLst/>
          </a:prstGeom>
          <a:solidFill>
            <a:srgbClr val="66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endParaRPr lang="en-US" altLang="en-US"/>
          </a:p>
        </p:txBody>
      </p:sp>
      <p:sp>
        <p:nvSpPr>
          <p:cNvPr id="42275" name="Text Box 291"/>
          <p:cNvSpPr txBox="1">
            <a:spLocks noChangeArrowheads="1"/>
          </p:cNvSpPr>
          <p:nvPr/>
        </p:nvSpPr>
        <p:spPr bwMode="auto">
          <a:xfrm>
            <a:off x="866775" y="752475"/>
            <a:ext cx="1047750" cy="771525"/>
          </a:xfrm>
          <a:prstGeom prst="rect">
            <a:avLst/>
          </a:prstGeom>
          <a:solidFill>
            <a:schemeClr val="tx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aseline="30000">
                <a:solidFill>
                  <a:schemeClr val="bg1"/>
                </a:solidFill>
                <a:latin typeface="Comic Sans MS" panose="030F0702030302020204" pitchFamily="66" charset="0"/>
              </a:rPr>
              <a:t>n</a:t>
            </a:r>
            <a:r>
              <a:rPr lang="en-GB" altLang="en-US" sz="4400">
                <a:solidFill>
                  <a:schemeClr val="bg1"/>
                </a:solidFill>
                <a:latin typeface="Comic Sans MS" panose="030F0702030302020204" pitchFamily="66" charset="0"/>
              </a:rPr>
              <a:t>C</a:t>
            </a:r>
            <a:r>
              <a:rPr lang="en-GB" altLang="en-US" sz="4400" baseline="-25000">
                <a:solidFill>
                  <a:schemeClr val="bg1"/>
                </a:solidFill>
                <a:latin typeface="Comic Sans MS" panose="030F0702030302020204" pitchFamily="66" charset="0"/>
              </a:rPr>
              <a:t>r</a:t>
            </a:r>
            <a:endParaRPr lang="en-GB" altLang="en-US" sz="4400">
              <a:solidFill>
                <a:schemeClr val="bg1"/>
              </a:solidFill>
              <a:latin typeface="Comic Sans MS" panose="030F0702030302020204" pitchFamily="66" charset="0"/>
            </a:endParaRPr>
          </a:p>
        </p:txBody>
      </p:sp>
      <p:sp>
        <p:nvSpPr>
          <p:cNvPr id="42279" name="Text Box 295"/>
          <p:cNvSpPr txBox="1">
            <a:spLocks noChangeArrowheads="1"/>
          </p:cNvSpPr>
          <p:nvPr/>
        </p:nvSpPr>
        <p:spPr bwMode="auto">
          <a:xfrm>
            <a:off x="7400925" y="4211638"/>
            <a:ext cx="1208088" cy="771525"/>
          </a:xfrm>
          <a:prstGeom prst="rect">
            <a:avLst/>
          </a:prstGeom>
          <a:solidFill>
            <a:schemeClr val="tx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aseline="30000">
                <a:solidFill>
                  <a:schemeClr val="bg1"/>
                </a:solidFill>
                <a:latin typeface="Comic Sans MS" panose="030F0702030302020204" pitchFamily="66" charset="0"/>
              </a:rPr>
              <a:t>10</a:t>
            </a:r>
            <a:r>
              <a:rPr lang="en-GB" altLang="en-US" sz="4400">
                <a:solidFill>
                  <a:schemeClr val="bg1"/>
                </a:solidFill>
                <a:latin typeface="Comic Sans MS" panose="030F0702030302020204" pitchFamily="66" charset="0"/>
              </a:rPr>
              <a:t>C</a:t>
            </a:r>
            <a:r>
              <a:rPr lang="en-GB" altLang="en-US" sz="4400" baseline="-25000">
                <a:solidFill>
                  <a:schemeClr val="bg1"/>
                </a:solidFill>
                <a:latin typeface="Comic Sans MS" panose="030F0702030302020204" pitchFamily="66" charset="0"/>
              </a:rPr>
              <a:t>5</a:t>
            </a:r>
            <a:endParaRPr lang="en-GB" altLang="en-US" sz="4400">
              <a:solidFill>
                <a:schemeClr val="bg1"/>
              </a:solidFill>
              <a:latin typeface="Comic Sans MS" panose="030F0702030302020204" pitchFamily="66" charset="0"/>
            </a:endParaRPr>
          </a:p>
        </p:txBody>
      </p:sp>
      <p:grpSp>
        <p:nvGrpSpPr>
          <p:cNvPr id="42306" name="Group 322"/>
          <p:cNvGrpSpPr>
            <a:grpSpLocks/>
          </p:cNvGrpSpPr>
          <p:nvPr/>
        </p:nvGrpSpPr>
        <p:grpSpPr bwMode="auto">
          <a:xfrm>
            <a:off x="6307138" y="561975"/>
            <a:ext cx="2049462" cy="1417638"/>
            <a:chOff x="3985" y="362"/>
            <a:chExt cx="1567" cy="1084"/>
          </a:xfrm>
        </p:grpSpPr>
        <p:pic>
          <p:nvPicPr>
            <p:cNvPr id="42291" name="Picture 30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7" y="364"/>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295" name="Picture 3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5" y="365"/>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296" name="Picture 3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1" y="362"/>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297" name="Picture 3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4" y="364"/>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298" name="Picture 3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8" y="365"/>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01" name="Picture 3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4" y="945"/>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02" name="Picture 3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2" y="946"/>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03" name="Picture 3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 y="943"/>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04" name="Picture 3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1" y="945"/>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05" name="Picture 3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5" y="946"/>
              <a:ext cx="23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2307" name="Text Box 323"/>
          <p:cNvSpPr txBox="1">
            <a:spLocks noChangeArrowheads="1"/>
          </p:cNvSpPr>
          <p:nvPr/>
        </p:nvSpPr>
        <p:spPr bwMode="auto">
          <a:xfrm>
            <a:off x="6184900" y="2082800"/>
            <a:ext cx="25463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In how many ways can a 5-a-side team be chosen from a squad of 10 players?</a:t>
            </a:r>
            <a:endParaRPr lang="en-US" altLang="en-US"/>
          </a:p>
        </p:txBody>
      </p:sp>
      <p:sp>
        <p:nvSpPr>
          <p:cNvPr id="42309" name="Rectangle 325"/>
          <p:cNvSpPr>
            <a:spLocks noChangeArrowheads="1"/>
          </p:cNvSpPr>
          <p:nvPr/>
        </p:nvSpPr>
        <p:spPr bwMode="auto">
          <a:xfrm>
            <a:off x="2095500" y="4757738"/>
            <a:ext cx="4768850" cy="433387"/>
          </a:xfrm>
          <a:prstGeom prst="rect">
            <a:avLst/>
          </a:prstGeom>
          <a:solidFill>
            <a:srgbClr val="6699FF">
              <a:alpha val="50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2215" name="Group 231"/>
          <p:cNvGrpSpPr>
            <a:grpSpLocks/>
          </p:cNvGrpSpPr>
          <p:nvPr/>
        </p:nvGrpSpPr>
        <p:grpSpPr bwMode="auto">
          <a:xfrm>
            <a:off x="2279650" y="4041775"/>
            <a:ext cx="1238250" cy="828675"/>
            <a:chOff x="1164" y="3118"/>
            <a:chExt cx="780" cy="522"/>
          </a:xfrm>
        </p:grpSpPr>
        <p:sp>
          <p:nvSpPr>
            <p:cNvPr id="42216" name="Text Box 232"/>
            <p:cNvSpPr txBox="1">
              <a:spLocks noChangeArrowheads="1"/>
            </p:cNvSpPr>
            <p:nvPr/>
          </p:nvSpPr>
          <p:spPr bwMode="auto">
            <a:xfrm>
              <a:off x="1164" y="3118"/>
              <a:ext cx="780" cy="237"/>
            </a:xfrm>
            <a:prstGeom prst="rect">
              <a:avLst/>
            </a:prstGeom>
            <a:solidFill>
              <a:srgbClr val="F7FC3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Choose 0</a:t>
              </a:r>
              <a:endParaRPr lang="en-US" altLang="en-US"/>
            </a:p>
          </p:txBody>
        </p:sp>
        <p:sp>
          <p:nvSpPr>
            <p:cNvPr id="42217" name="Line 233"/>
            <p:cNvSpPr>
              <a:spLocks noChangeShapeType="1"/>
            </p:cNvSpPr>
            <p:nvPr/>
          </p:nvSpPr>
          <p:spPr bwMode="auto">
            <a:xfrm flipH="1">
              <a:off x="1268" y="3308"/>
              <a:ext cx="204" cy="33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2310" name="Text Box 326"/>
          <p:cNvSpPr txBox="1">
            <a:spLocks noChangeArrowheads="1"/>
          </p:cNvSpPr>
          <p:nvPr/>
        </p:nvSpPr>
        <p:spPr bwMode="auto">
          <a:xfrm>
            <a:off x="2038350" y="3181350"/>
            <a:ext cx="4476750" cy="650875"/>
          </a:xfrm>
          <a:prstGeom prst="rect">
            <a:avLst/>
          </a:prstGeom>
          <a:solidFill>
            <a:schemeClr val="bg1"/>
          </a:solidFill>
          <a:ln w="9525">
            <a:solidFill>
              <a:srgbClr val="33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The probability of choosing </a:t>
            </a:r>
            <a:r>
              <a:rPr lang="en-GB" altLang="en-US">
                <a:solidFill>
                  <a:srgbClr val="3333FF"/>
                </a:solidFill>
              </a:rPr>
              <a:t>one particular combination</a:t>
            </a:r>
            <a:r>
              <a:rPr lang="en-GB" altLang="en-US"/>
              <a:t> of 5 players is 1/252</a:t>
            </a:r>
            <a:endParaRPr lang="en-US" altLang="en-US"/>
          </a:p>
        </p:txBody>
      </p:sp>
      <p:sp>
        <p:nvSpPr>
          <p:cNvPr id="42312" name="Rectangle 328"/>
          <p:cNvSpPr>
            <a:spLocks noChangeArrowheads="1"/>
          </p:cNvSpPr>
          <p:nvPr/>
        </p:nvSpPr>
        <p:spPr bwMode="auto">
          <a:xfrm>
            <a:off x="0" y="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313" name="Rectangle 329"/>
          <p:cNvSpPr>
            <a:spLocks noChangeArrowheads="1"/>
          </p:cNvSpPr>
          <p:nvPr/>
        </p:nvSpPr>
        <p:spPr bwMode="auto">
          <a:xfrm>
            <a:off x="0" y="676275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314" name="Rectangle 330"/>
          <p:cNvSpPr>
            <a:spLocks noChangeArrowheads="1"/>
          </p:cNvSpPr>
          <p:nvPr/>
        </p:nvSpPr>
        <p:spPr bwMode="auto">
          <a:xfrm>
            <a:off x="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315" name="Rectangle 331"/>
          <p:cNvSpPr>
            <a:spLocks noChangeArrowheads="1"/>
          </p:cNvSpPr>
          <p:nvPr/>
        </p:nvSpPr>
        <p:spPr bwMode="auto">
          <a:xfrm>
            <a:off x="904875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309"/>
                                        </p:tgtEl>
                                        <p:attrNameLst>
                                          <p:attrName>style.visibility</p:attrName>
                                        </p:attrNameLst>
                                      </p:cBhvr>
                                      <p:to>
                                        <p:strVal val="visible"/>
                                      </p:to>
                                    </p:set>
                                    <p:animEffect transition="in" filter="wipe(left)">
                                      <p:cBhvr>
                                        <p:cTn id="7" dur="500"/>
                                        <p:tgtEl>
                                          <p:spTgt spid="42309"/>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42215"/>
                                        </p:tgtEl>
                                        <p:attrNameLst>
                                          <p:attrName>style.visibility</p:attrName>
                                        </p:attrNameLst>
                                      </p:cBhvr>
                                      <p:to>
                                        <p:strVal val="visible"/>
                                      </p:to>
                                    </p:set>
                                    <p:animEffect transition="in" filter="wipe(up)">
                                      <p:cBhvr>
                                        <p:cTn id="12" dur="500"/>
                                        <p:tgtEl>
                                          <p:spTgt spid="42215"/>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2218"/>
                                        </p:tgtEl>
                                        <p:attrNameLst>
                                          <p:attrName>style.visibility</p:attrName>
                                        </p:attrNameLst>
                                      </p:cBhvr>
                                      <p:to>
                                        <p:strVal val="visible"/>
                                      </p:to>
                                    </p:set>
                                    <p:animEffect transition="in" filter="wipe(left)">
                                      <p:cBhvr>
                                        <p:cTn id="17" dur="500"/>
                                        <p:tgtEl>
                                          <p:spTgt spid="42218"/>
                                        </p:tgtEl>
                                      </p:cBhvr>
                                    </p:animEffect>
                                  </p:childTnLst>
                                  <p:subTnLst>
                                    <p:audio>
                                      <p:cMediaNode>
                                        <p:cTn display="0" masterRel="sameClick">
                                          <p:stCondLst>
                                            <p:cond evt="begin" delay="0">
                                              <p:tn val="15"/>
                                            </p:cond>
                                          </p:stCondLst>
                                          <p:endCondLst>
                                            <p:cond evt="onStopAudio" delay="0">
                                              <p:tgtEl>
                                                <p:sldTgt/>
                                              </p:tgtEl>
                                            </p:cond>
                                          </p:endCondLst>
                                        </p:cTn>
                                        <p:tgtEl>
                                          <p:sndTgt r:embed="rId3" name="laser.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2310"/>
                                        </p:tgtEl>
                                        <p:attrNameLst>
                                          <p:attrName>style.visibility</p:attrName>
                                        </p:attrNameLst>
                                      </p:cBhvr>
                                      <p:to>
                                        <p:strVal val="visible"/>
                                      </p:to>
                                    </p:set>
                                    <p:animEffect transition="in" filter="dissolve">
                                      <p:cBhvr>
                                        <p:cTn id="22" dur="500"/>
                                        <p:tgtEl>
                                          <p:spTgt spid="42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18" grpId="0" animBg="1" autoUpdateAnimBg="0"/>
      <p:bldP spid="42309" grpId="0" animBg="1"/>
      <p:bldP spid="423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3010" name="Group 2"/>
          <p:cNvGrpSpPr>
            <a:grpSpLocks/>
          </p:cNvGrpSpPr>
          <p:nvPr/>
        </p:nvGrpSpPr>
        <p:grpSpPr bwMode="auto">
          <a:xfrm>
            <a:off x="1454150" y="427038"/>
            <a:ext cx="6078538" cy="6064250"/>
            <a:chOff x="916" y="269"/>
            <a:chExt cx="3829" cy="3820"/>
          </a:xfrm>
        </p:grpSpPr>
        <p:grpSp>
          <p:nvGrpSpPr>
            <p:cNvPr id="43011" name="Group 3"/>
            <p:cNvGrpSpPr>
              <a:grpSpLocks/>
            </p:cNvGrpSpPr>
            <p:nvPr/>
          </p:nvGrpSpPr>
          <p:grpSpPr bwMode="auto">
            <a:xfrm>
              <a:off x="916" y="269"/>
              <a:ext cx="3820" cy="3820"/>
              <a:chOff x="842" y="396"/>
              <a:chExt cx="3580" cy="3580"/>
            </a:xfrm>
          </p:grpSpPr>
          <p:sp>
            <p:nvSpPr>
              <p:cNvPr id="43012" name="Rectangle 4"/>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3" name="Rectangle 5"/>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4" name="Rectangle 6"/>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5" name="Rectangle 7"/>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6" name="Rectangle 8"/>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7" name="Rectangle 9"/>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8" name="Rectangle 10"/>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9" name="Rectangle 11"/>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0" name="Rectangle 12"/>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1" name="Rectangle 13"/>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2" name="Rectangle 14"/>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3" name="Rectangle 15"/>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4" name="Rectangle 16"/>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5" name="Rectangle 17"/>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6" name="Rectangle 18"/>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7" name="Rectangle 19"/>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8" name="Rectangle 20"/>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9" name="Rectangle 21"/>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0" name="Rectangle 22"/>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1" name="Rectangle 23"/>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2" name="Rectangle 24"/>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3" name="Rectangle 25"/>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4" name="Rectangle 26"/>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5" name="Rectangle 27"/>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6" name="Rectangle 28"/>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7" name="Rectangle 29"/>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8" name="Rectangle 30"/>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9" name="Rectangle 31"/>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0" name="Rectangle 32"/>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1" name="Rectangle 33"/>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2" name="Rectangle 34"/>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3" name="Rectangle 35"/>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4" name="Rectangle 36"/>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5" name="Rectangle 37"/>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6" name="Rectangle 38"/>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7" name="Rectangle 39"/>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8" name="Rectangle 40"/>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9" name="Rectangle 41"/>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0" name="Rectangle 42"/>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1" name="Rectangle 43"/>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2" name="Rectangle 44"/>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3" name="Rectangle 45"/>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4" name="Rectangle 46"/>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5" name="Rectangle 47"/>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6" name="Rectangle 48"/>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7" name="Rectangle 49"/>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8" name="Rectangle 50"/>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9" name="Rectangle 51"/>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0" name="Rectangle 52"/>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1" name="Rectangle 53"/>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2" name="Rectangle 54"/>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3" name="Rectangle 55"/>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4" name="Rectangle 56"/>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5" name="Rectangle 57"/>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6" name="Rectangle 58"/>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7" name="Rectangle 59"/>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8" name="Rectangle 60"/>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69" name="Rectangle 61"/>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0" name="Rectangle 62"/>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1" name="Rectangle 63"/>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2" name="Rectangle 64"/>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3" name="Rectangle 65"/>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4" name="Rectangle 66"/>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5" name="Rectangle 67"/>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6" name="Rectangle 68"/>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7" name="Rectangle 69"/>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8" name="Rectangle 70"/>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79" name="Rectangle 71"/>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0" name="Rectangle 72"/>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1" name="Rectangle 73"/>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2" name="Rectangle 74"/>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3" name="Rectangle 75"/>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4" name="Rectangle 76"/>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5" name="Rectangle 77"/>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6" name="Rectangle 78"/>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7" name="Rectangle 79"/>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8" name="Rectangle 80"/>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9" name="Rectangle 81"/>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0" name="Rectangle 82"/>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1" name="Rectangle 83"/>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2" name="Rectangle 84"/>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3" name="Rectangle 85"/>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4" name="Rectangle 86"/>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5" name="Rectangle 87"/>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6" name="Rectangle 88"/>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7" name="Rectangle 89"/>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8" name="Rectangle 90"/>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99" name="Rectangle 91"/>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0" name="Rectangle 92"/>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1" name="Rectangle 93"/>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2" name="Rectangle 94"/>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3" name="Rectangle 95"/>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4" name="Rectangle 96"/>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5" name="Rectangle 97"/>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6" name="Rectangle 98"/>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7" name="Rectangle 99"/>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8" name="Rectangle 100"/>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09" name="Rectangle 101"/>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0" name="Rectangle 102"/>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1" name="Rectangle 103"/>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2" name="Rectangle 104"/>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3" name="Rectangle 105"/>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4" name="Rectangle 106"/>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5" name="Rectangle 107"/>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6" name="Rectangle 108"/>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3117" name="Text Box 109"/>
            <p:cNvSpPr txBox="1">
              <a:spLocks noChangeArrowheads="1"/>
            </p:cNvSpPr>
            <p:nvPr/>
          </p:nvSpPr>
          <p:spPr bwMode="auto">
            <a:xfrm>
              <a:off x="2498" y="3863"/>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3118" name="Text Box 110"/>
            <p:cNvSpPr txBox="1">
              <a:spLocks noChangeArrowheads="1"/>
            </p:cNvSpPr>
            <p:nvPr/>
          </p:nvSpPr>
          <p:spPr bwMode="auto">
            <a:xfrm>
              <a:off x="2633" y="28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19" name="Text Box 111"/>
            <p:cNvSpPr txBox="1">
              <a:spLocks noChangeArrowheads="1"/>
            </p:cNvSpPr>
            <p:nvPr/>
          </p:nvSpPr>
          <p:spPr bwMode="auto">
            <a:xfrm>
              <a:off x="2498"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0" name="Text Box 112"/>
            <p:cNvSpPr txBox="1">
              <a:spLocks noChangeArrowheads="1"/>
            </p:cNvSpPr>
            <p:nvPr/>
          </p:nvSpPr>
          <p:spPr bwMode="auto">
            <a:xfrm>
              <a:off x="2366"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1" name="Text Box 113"/>
            <p:cNvSpPr txBox="1">
              <a:spLocks noChangeArrowheads="1"/>
            </p:cNvSpPr>
            <p:nvPr/>
          </p:nvSpPr>
          <p:spPr bwMode="auto">
            <a:xfrm>
              <a:off x="2219"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2" name="Text Box 114"/>
            <p:cNvSpPr txBox="1">
              <a:spLocks noChangeArrowheads="1"/>
            </p:cNvSpPr>
            <p:nvPr/>
          </p:nvSpPr>
          <p:spPr bwMode="auto">
            <a:xfrm>
              <a:off x="207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3" name="Text Box 115"/>
            <p:cNvSpPr txBox="1">
              <a:spLocks noChangeArrowheads="1"/>
            </p:cNvSpPr>
            <p:nvPr/>
          </p:nvSpPr>
          <p:spPr bwMode="auto">
            <a:xfrm>
              <a:off x="1947" y="164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4" name="Text Box 116"/>
            <p:cNvSpPr txBox="1">
              <a:spLocks noChangeArrowheads="1"/>
            </p:cNvSpPr>
            <p:nvPr/>
          </p:nvSpPr>
          <p:spPr bwMode="auto">
            <a:xfrm>
              <a:off x="1872" y="19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5" name="Text Box 117"/>
            <p:cNvSpPr txBox="1">
              <a:spLocks noChangeArrowheads="1"/>
            </p:cNvSpPr>
            <p:nvPr/>
          </p:nvSpPr>
          <p:spPr bwMode="auto">
            <a:xfrm>
              <a:off x="1732"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6" name="Text Box 118"/>
            <p:cNvSpPr txBox="1">
              <a:spLocks noChangeArrowheads="1"/>
            </p:cNvSpPr>
            <p:nvPr/>
          </p:nvSpPr>
          <p:spPr bwMode="auto">
            <a:xfrm>
              <a:off x="1592" y="246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7" name="Text Box 119"/>
            <p:cNvSpPr txBox="1">
              <a:spLocks noChangeArrowheads="1"/>
            </p:cNvSpPr>
            <p:nvPr/>
          </p:nvSpPr>
          <p:spPr bwMode="auto">
            <a:xfrm>
              <a:off x="1468" y="27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8" name="Text Box 120"/>
            <p:cNvSpPr txBox="1">
              <a:spLocks noChangeArrowheads="1"/>
            </p:cNvSpPr>
            <p:nvPr/>
          </p:nvSpPr>
          <p:spPr bwMode="auto">
            <a:xfrm>
              <a:off x="1326" y="301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29" name="Text Box 121"/>
            <p:cNvSpPr txBox="1">
              <a:spLocks noChangeArrowheads="1"/>
            </p:cNvSpPr>
            <p:nvPr/>
          </p:nvSpPr>
          <p:spPr bwMode="auto">
            <a:xfrm>
              <a:off x="1189" y="328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0" name="Text Box 122"/>
            <p:cNvSpPr txBox="1">
              <a:spLocks noChangeArrowheads="1"/>
            </p:cNvSpPr>
            <p:nvPr/>
          </p:nvSpPr>
          <p:spPr bwMode="auto">
            <a:xfrm>
              <a:off x="1061" y="355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1" name="Text Box 123"/>
            <p:cNvSpPr txBox="1">
              <a:spLocks noChangeArrowheads="1"/>
            </p:cNvSpPr>
            <p:nvPr/>
          </p:nvSpPr>
          <p:spPr bwMode="auto">
            <a:xfrm>
              <a:off x="921" y="38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2" name="Text Box 124"/>
            <p:cNvSpPr txBox="1">
              <a:spLocks noChangeArrowheads="1"/>
            </p:cNvSpPr>
            <p:nvPr/>
          </p:nvSpPr>
          <p:spPr bwMode="auto">
            <a:xfrm>
              <a:off x="2764"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3" name="Text Box 125"/>
            <p:cNvSpPr txBox="1">
              <a:spLocks noChangeArrowheads="1"/>
            </p:cNvSpPr>
            <p:nvPr/>
          </p:nvSpPr>
          <p:spPr bwMode="auto">
            <a:xfrm>
              <a:off x="2901"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4" name="Text Box 126"/>
            <p:cNvSpPr txBox="1">
              <a:spLocks noChangeArrowheads="1"/>
            </p:cNvSpPr>
            <p:nvPr/>
          </p:nvSpPr>
          <p:spPr bwMode="auto">
            <a:xfrm>
              <a:off x="3038" y="109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5" name="Text Box 127"/>
            <p:cNvSpPr txBox="1">
              <a:spLocks noChangeArrowheads="1"/>
            </p:cNvSpPr>
            <p:nvPr/>
          </p:nvSpPr>
          <p:spPr bwMode="auto">
            <a:xfrm>
              <a:off x="3174"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6" name="Text Box 128"/>
            <p:cNvSpPr txBox="1">
              <a:spLocks noChangeArrowheads="1"/>
            </p:cNvSpPr>
            <p:nvPr/>
          </p:nvSpPr>
          <p:spPr bwMode="auto">
            <a:xfrm>
              <a:off x="331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7" name="Text Box 129"/>
            <p:cNvSpPr txBox="1">
              <a:spLocks noChangeArrowheads="1"/>
            </p:cNvSpPr>
            <p:nvPr/>
          </p:nvSpPr>
          <p:spPr bwMode="auto">
            <a:xfrm>
              <a:off x="3505"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8" name="Text Box 130"/>
            <p:cNvSpPr txBox="1">
              <a:spLocks noChangeArrowheads="1"/>
            </p:cNvSpPr>
            <p:nvPr/>
          </p:nvSpPr>
          <p:spPr bwMode="auto">
            <a:xfrm>
              <a:off x="3641"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39" name="Text Box 131"/>
            <p:cNvSpPr txBox="1">
              <a:spLocks noChangeArrowheads="1"/>
            </p:cNvSpPr>
            <p:nvPr/>
          </p:nvSpPr>
          <p:spPr bwMode="auto">
            <a:xfrm>
              <a:off x="3777" y="246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40" name="Text Box 132"/>
            <p:cNvSpPr txBox="1">
              <a:spLocks noChangeArrowheads="1"/>
            </p:cNvSpPr>
            <p:nvPr/>
          </p:nvSpPr>
          <p:spPr bwMode="auto">
            <a:xfrm>
              <a:off x="3913" y="27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41" name="Text Box 133"/>
            <p:cNvSpPr txBox="1">
              <a:spLocks noChangeArrowheads="1"/>
            </p:cNvSpPr>
            <p:nvPr/>
          </p:nvSpPr>
          <p:spPr bwMode="auto">
            <a:xfrm>
              <a:off x="4050" y="300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42" name="Text Box 134"/>
            <p:cNvSpPr txBox="1">
              <a:spLocks noChangeArrowheads="1"/>
            </p:cNvSpPr>
            <p:nvPr/>
          </p:nvSpPr>
          <p:spPr bwMode="auto">
            <a:xfrm>
              <a:off x="4181" y="328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43" name="Text Box 135"/>
            <p:cNvSpPr txBox="1">
              <a:spLocks noChangeArrowheads="1"/>
            </p:cNvSpPr>
            <p:nvPr/>
          </p:nvSpPr>
          <p:spPr bwMode="auto">
            <a:xfrm>
              <a:off x="4324"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44" name="Text Box 136"/>
            <p:cNvSpPr txBox="1">
              <a:spLocks noChangeArrowheads="1"/>
            </p:cNvSpPr>
            <p:nvPr/>
          </p:nvSpPr>
          <p:spPr bwMode="auto">
            <a:xfrm>
              <a:off x="4469" y="384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3145" name="Text Box 137"/>
            <p:cNvSpPr txBox="1">
              <a:spLocks noChangeArrowheads="1"/>
            </p:cNvSpPr>
            <p:nvPr/>
          </p:nvSpPr>
          <p:spPr bwMode="auto">
            <a:xfrm>
              <a:off x="2629"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p>
          </p:txBody>
        </p:sp>
        <p:sp>
          <p:nvSpPr>
            <p:cNvPr id="43146" name="Text Box 138"/>
            <p:cNvSpPr txBox="1">
              <a:spLocks noChangeArrowheads="1"/>
            </p:cNvSpPr>
            <p:nvPr/>
          </p:nvSpPr>
          <p:spPr bwMode="auto">
            <a:xfrm>
              <a:off x="2491"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3147" name="Text Box 139"/>
            <p:cNvSpPr txBox="1">
              <a:spLocks noChangeArrowheads="1"/>
            </p:cNvSpPr>
            <p:nvPr/>
          </p:nvSpPr>
          <p:spPr bwMode="auto">
            <a:xfrm>
              <a:off x="2762"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3148" name="Text Box 140"/>
            <p:cNvSpPr txBox="1">
              <a:spLocks noChangeArrowheads="1"/>
            </p:cNvSpPr>
            <p:nvPr/>
          </p:nvSpPr>
          <p:spPr bwMode="auto">
            <a:xfrm>
              <a:off x="2366"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3149" name="Text Box 141"/>
            <p:cNvSpPr txBox="1">
              <a:spLocks noChangeArrowheads="1"/>
            </p:cNvSpPr>
            <p:nvPr/>
          </p:nvSpPr>
          <p:spPr bwMode="auto">
            <a:xfrm>
              <a:off x="263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3150" name="Text Box 142"/>
            <p:cNvSpPr txBox="1">
              <a:spLocks noChangeArrowheads="1"/>
            </p:cNvSpPr>
            <p:nvPr/>
          </p:nvSpPr>
          <p:spPr bwMode="auto">
            <a:xfrm>
              <a:off x="2908"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3151" name="Text Box 143"/>
            <p:cNvSpPr txBox="1">
              <a:spLocks noChangeArrowheads="1"/>
            </p:cNvSpPr>
            <p:nvPr/>
          </p:nvSpPr>
          <p:spPr bwMode="auto">
            <a:xfrm>
              <a:off x="304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3152" name="Text Box 144"/>
            <p:cNvSpPr txBox="1">
              <a:spLocks noChangeArrowheads="1"/>
            </p:cNvSpPr>
            <p:nvPr/>
          </p:nvSpPr>
          <p:spPr bwMode="auto">
            <a:xfrm>
              <a:off x="2232"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3153" name="Text Box 145"/>
            <p:cNvSpPr txBox="1">
              <a:spLocks noChangeArrowheads="1"/>
            </p:cNvSpPr>
            <p:nvPr/>
          </p:nvSpPr>
          <p:spPr bwMode="auto">
            <a:xfrm>
              <a:off x="2498"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3154" name="Text Box 146"/>
            <p:cNvSpPr txBox="1">
              <a:spLocks noChangeArrowheads="1"/>
            </p:cNvSpPr>
            <p:nvPr/>
          </p:nvSpPr>
          <p:spPr bwMode="auto">
            <a:xfrm>
              <a:off x="2774"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3155" name="Text Box 147"/>
            <p:cNvSpPr txBox="1">
              <a:spLocks noChangeArrowheads="1"/>
            </p:cNvSpPr>
            <p:nvPr/>
          </p:nvSpPr>
          <p:spPr bwMode="auto">
            <a:xfrm>
              <a:off x="322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3156" name="Text Box 148"/>
            <p:cNvSpPr txBox="1">
              <a:spLocks noChangeArrowheads="1"/>
            </p:cNvSpPr>
            <p:nvPr/>
          </p:nvSpPr>
          <p:spPr bwMode="auto">
            <a:xfrm>
              <a:off x="295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3157" name="Text Box 149"/>
            <p:cNvSpPr txBox="1">
              <a:spLocks noChangeArrowheads="1"/>
            </p:cNvSpPr>
            <p:nvPr/>
          </p:nvSpPr>
          <p:spPr bwMode="auto">
            <a:xfrm>
              <a:off x="2148"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3158" name="Text Box 150"/>
            <p:cNvSpPr txBox="1">
              <a:spLocks noChangeArrowheads="1"/>
            </p:cNvSpPr>
            <p:nvPr/>
          </p:nvSpPr>
          <p:spPr bwMode="auto">
            <a:xfrm>
              <a:off x="2414"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3159" name="Text Box 151"/>
            <p:cNvSpPr txBox="1">
              <a:spLocks noChangeArrowheads="1"/>
            </p:cNvSpPr>
            <p:nvPr/>
          </p:nvSpPr>
          <p:spPr bwMode="auto">
            <a:xfrm>
              <a:off x="2690"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a:t>
              </a:r>
            </a:p>
          </p:txBody>
        </p:sp>
        <p:sp>
          <p:nvSpPr>
            <p:cNvPr id="43160" name="Text Box 152"/>
            <p:cNvSpPr txBox="1">
              <a:spLocks noChangeArrowheads="1"/>
            </p:cNvSpPr>
            <p:nvPr/>
          </p:nvSpPr>
          <p:spPr bwMode="auto">
            <a:xfrm>
              <a:off x="2000"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3161" name="Text Box 153"/>
            <p:cNvSpPr txBox="1">
              <a:spLocks noChangeArrowheads="1"/>
            </p:cNvSpPr>
            <p:nvPr/>
          </p:nvSpPr>
          <p:spPr bwMode="auto">
            <a:xfrm>
              <a:off x="335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3162" name="Text Box 154"/>
            <p:cNvSpPr txBox="1">
              <a:spLocks noChangeArrowheads="1"/>
            </p:cNvSpPr>
            <p:nvPr/>
          </p:nvSpPr>
          <p:spPr bwMode="auto">
            <a:xfrm>
              <a:off x="308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3163" name="Text Box 155"/>
            <p:cNvSpPr txBox="1">
              <a:spLocks noChangeArrowheads="1"/>
            </p:cNvSpPr>
            <p:nvPr/>
          </p:nvSpPr>
          <p:spPr bwMode="auto">
            <a:xfrm>
              <a:off x="2276"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3164" name="Text Box 156"/>
            <p:cNvSpPr txBox="1">
              <a:spLocks noChangeArrowheads="1"/>
            </p:cNvSpPr>
            <p:nvPr/>
          </p:nvSpPr>
          <p:spPr bwMode="auto">
            <a:xfrm>
              <a:off x="2542"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3165" name="Text Box 157"/>
            <p:cNvSpPr txBox="1">
              <a:spLocks noChangeArrowheads="1"/>
            </p:cNvSpPr>
            <p:nvPr/>
          </p:nvSpPr>
          <p:spPr bwMode="auto">
            <a:xfrm>
              <a:off x="2818"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3166" name="Text Box 158"/>
            <p:cNvSpPr txBox="1">
              <a:spLocks noChangeArrowheads="1"/>
            </p:cNvSpPr>
            <p:nvPr/>
          </p:nvSpPr>
          <p:spPr bwMode="auto">
            <a:xfrm>
              <a:off x="3507"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3167" name="Text Box 159"/>
            <p:cNvSpPr txBox="1">
              <a:spLocks noChangeArrowheads="1"/>
            </p:cNvSpPr>
            <p:nvPr/>
          </p:nvSpPr>
          <p:spPr bwMode="auto">
            <a:xfrm>
              <a:off x="1866"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3168" name="Text Box 160"/>
            <p:cNvSpPr txBox="1">
              <a:spLocks noChangeArrowheads="1"/>
            </p:cNvSpPr>
            <p:nvPr/>
          </p:nvSpPr>
          <p:spPr bwMode="auto">
            <a:xfrm>
              <a:off x="322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3169" name="Text Box 161"/>
            <p:cNvSpPr txBox="1">
              <a:spLocks noChangeArrowheads="1"/>
            </p:cNvSpPr>
            <p:nvPr/>
          </p:nvSpPr>
          <p:spPr bwMode="auto">
            <a:xfrm>
              <a:off x="295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3170" name="Text Box 162"/>
            <p:cNvSpPr txBox="1">
              <a:spLocks noChangeArrowheads="1"/>
            </p:cNvSpPr>
            <p:nvPr/>
          </p:nvSpPr>
          <p:spPr bwMode="auto">
            <a:xfrm>
              <a:off x="2142"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3171" name="Text Box 163"/>
            <p:cNvSpPr txBox="1">
              <a:spLocks noChangeArrowheads="1"/>
            </p:cNvSpPr>
            <p:nvPr/>
          </p:nvSpPr>
          <p:spPr bwMode="auto">
            <a:xfrm>
              <a:off x="2408"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3172" name="Text Box 164"/>
            <p:cNvSpPr txBox="1">
              <a:spLocks noChangeArrowheads="1"/>
            </p:cNvSpPr>
            <p:nvPr/>
          </p:nvSpPr>
          <p:spPr bwMode="auto">
            <a:xfrm>
              <a:off x="2684"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70</a:t>
              </a:r>
            </a:p>
          </p:txBody>
        </p:sp>
        <p:sp>
          <p:nvSpPr>
            <p:cNvPr id="43173" name="Text Box 165"/>
            <p:cNvSpPr txBox="1">
              <a:spLocks noChangeArrowheads="1"/>
            </p:cNvSpPr>
            <p:nvPr/>
          </p:nvSpPr>
          <p:spPr bwMode="auto">
            <a:xfrm>
              <a:off x="1738" y="27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3174" name="Text Box 166"/>
            <p:cNvSpPr txBox="1">
              <a:spLocks noChangeArrowheads="1"/>
            </p:cNvSpPr>
            <p:nvPr/>
          </p:nvSpPr>
          <p:spPr bwMode="auto">
            <a:xfrm>
              <a:off x="2014"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3175" name="Text Box 167"/>
            <p:cNvSpPr txBox="1">
              <a:spLocks noChangeArrowheads="1"/>
            </p:cNvSpPr>
            <p:nvPr/>
          </p:nvSpPr>
          <p:spPr bwMode="auto">
            <a:xfrm>
              <a:off x="2280"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3176" name="Text Box 168"/>
            <p:cNvSpPr txBox="1">
              <a:spLocks noChangeArrowheads="1"/>
            </p:cNvSpPr>
            <p:nvPr/>
          </p:nvSpPr>
          <p:spPr bwMode="auto">
            <a:xfrm>
              <a:off x="2466"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3177" name="Text Box 169"/>
            <p:cNvSpPr txBox="1">
              <a:spLocks noChangeArrowheads="1"/>
            </p:cNvSpPr>
            <p:nvPr/>
          </p:nvSpPr>
          <p:spPr bwMode="auto">
            <a:xfrm>
              <a:off x="2744"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3178" name="Text Box 170"/>
            <p:cNvSpPr txBox="1">
              <a:spLocks noChangeArrowheads="1"/>
            </p:cNvSpPr>
            <p:nvPr/>
          </p:nvSpPr>
          <p:spPr bwMode="auto">
            <a:xfrm>
              <a:off x="3101" y="274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3179" name="Text Box 171"/>
            <p:cNvSpPr txBox="1">
              <a:spLocks noChangeArrowheads="1"/>
            </p:cNvSpPr>
            <p:nvPr/>
          </p:nvSpPr>
          <p:spPr bwMode="auto">
            <a:xfrm>
              <a:off x="3376" y="273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3180" name="Text Box 172"/>
            <p:cNvSpPr txBox="1">
              <a:spLocks noChangeArrowheads="1"/>
            </p:cNvSpPr>
            <p:nvPr/>
          </p:nvSpPr>
          <p:spPr bwMode="auto">
            <a:xfrm>
              <a:off x="3645"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3181" name="Text Box 173"/>
            <p:cNvSpPr txBox="1">
              <a:spLocks noChangeArrowheads="1"/>
            </p:cNvSpPr>
            <p:nvPr/>
          </p:nvSpPr>
          <p:spPr bwMode="auto">
            <a:xfrm>
              <a:off x="1599" y="30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3182" name="Text Box 174"/>
            <p:cNvSpPr txBox="1">
              <a:spLocks noChangeArrowheads="1"/>
            </p:cNvSpPr>
            <p:nvPr/>
          </p:nvSpPr>
          <p:spPr bwMode="auto">
            <a:xfrm>
              <a:off x="1875"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3183" name="Text Box 175"/>
            <p:cNvSpPr txBox="1">
              <a:spLocks noChangeArrowheads="1"/>
            </p:cNvSpPr>
            <p:nvPr/>
          </p:nvSpPr>
          <p:spPr bwMode="auto">
            <a:xfrm>
              <a:off x="2333" y="3022"/>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3184" name="Text Box 176"/>
            <p:cNvSpPr txBox="1">
              <a:spLocks noChangeArrowheads="1"/>
            </p:cNvSpPr>
            <p:nvPr/>
          </p:nvSpPr>
          <p:spPr bwMode="auto">
            <a:xfrm>
              <a:off x="2613"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p>
          </p:txBody>
        </p:sp>
        <p:sp>
          <p:nvSpPr>
            <p:cNvPr id="43185" name="Text Box 177"/>
            <p:cNvSpPr txBox="1">
              <a:spLocks noChangeArrowheads="1"/>
            </p:cNvSpPr>
            <p:nvPr/>
          </p:nvSpPr>
          <p:spPr bwMode="auto">
            <a:xfrm>
              <a:off x="2917" y="3023"/>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3186" name="Text Box 178"/>
            <p:cNvSpPr txBox="1">
              <a:spLocks noChangeArrowheads="1"/>
            </p:cNvSpPr>
            <p:nvPr/>
          </p:nvSpPr>
          <p:spPr bwMode="auto">
            <a:xfrm>
              <a:off x="3177" y="3019"/>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3187" name="Text Box 179"/>
            <p:cNvSpPr txBox="1">
              <a:spLocks noChangeArrowheads="1"/>
            </p:cNvSpPr>
            <p:nvPr/>
          </p:nvSpPr>
          <p:spPr bwMode="auto">
            <a:xfrm>
              <a:off x="3506"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3188" name="Text Box 180"/>
            <p:cNvSpPr txBox="1">
              <a:spLocks noChangeArrowheads="1"/>
            </p:cNvSpPr>
            <p:nvPr/>
          </p:nvSpPr>
          <p:spPr bwMode="auto">
            <a:xfrm>
              <a:off x="2062"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3189" name="Text Box 181"/>
            <p:cNvSpPr txBox="1">
              <a:spLocks noChangeArrowheads="1"/>
            </p:cNvSpPr>
            <p:nvPr/>
          </p:nvSpPr>
          <p:spPr bwMode="auto">
            <a:xfrm>
              <a:off x="3778" y="30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3190" name="Text Box 182"/>
            <p:cNvSpPr txBox="1">
              <a:spLocks noChangeArrowheads="1"/>
            </p:cNvSpPr>
            <p:nvPr/>
          </p:nvSpPr>
          <p:spPr bwMode="auto">
            <a:xfrm>
              <a:off x="1454" y="329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3191" name="Text Box 183"/>
            <p:cNvSpPr txBox="1">
              <a:spLocks noChangeArrowheads="1"/>
            </p:cNvSpPr>
            <p:nvPr/>
          </p:nvSpPr>
          <p:spPr bwMode="auto">
            <a:xfrm>
              <a:off x="1730" y="329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3192" name="Text Box 184"/>
            <p:cNvSpPr txBox="1">
              <a:spLocks noChangeArrowheads="1"/>
            </p:cNvSpPr>
            <p:nvPr/>
          </p:nvSpPr>
          <p:spPr bwMode="auto">
            <a:xfrm>
              <a:off x="2202" y="328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3193" name="Text Box 185"/>
            <p:cNvSpPr txBox="1">
              <a:spLocks noChangeArrowheads="1"/>
            </p:cNvSpPr>
            <p:nvPr/>
          </p:nvSpPr>
          <p:spPr bwMode="auto">
            <a:xfrm>
              <a:off x="2479" y="3290"/>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3194" name="Text Box 186"/>
            <p:cNvSpPr txBox="1">
              <a:spLocks noChangeArrowheads="1"/>
            </p:cNvSpPr>
            <p:nvPr/>
          </p:nvSpPr>
          <p:spPr bwMode="auto">
            <a:xfrm>
              <a:off x="2772" y="3292"/>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3195" name="Text Box 187"/>
            <p:cNvSpPr txBox="1">
              <a:spLocks noChangeArrowheads="1"/>
            </p:cNvSpPr>
            <p:nvPr/>
          </p:nvSpPr>
          <p:spPr bwMode="auto">
            <a:xfrm>
              <a:off x="3043" y="3290"/>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3196" name="Text Box 188"/>
            <p:cNvSpPr txBox="1">
              <a:spLocks noChangeArrowheads="1"/>
            </p:cNvSpPr>
            <p:nvPr/>
          </p:nvSpPr>
          <p:spPr bwMode="auto">
            <a:xfrm>
              <a:off x="3320" y="3289"/>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3197" name="Text Box 189"/>
            <p:cNvSpPr txBox="1">
              <a:spLocks noChangeArrowheads="1"/>
            </p:cNvSpPr>
            <p:nvPr/>
          </p:nvSpPr>
          <p:spPr bwMode="auto">
            <a:xfrm>
              <a:off x="1922" y="329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3198" name="Text Box 190"/>
            <p:cNvSpPr txBox="1">
              <a:spLocks noChangeArrowheads="1"/>
            </p:cNvSpPr>
            <p:nvPr/>
          </p:nvSpPr>
          <p:spPr bwMode="auto">
            <a:xfrm>
              <a:off x="3636" y="3290"/>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3199" name="Text Box 191"/>
            <p:cNvSpPr txBox="1">
              <a:spLocks noChangeArrowheads="1"/>
            </p:cNvSpPr>
            <p:nvPr/>
          </p:nvSpPr>
          <p:spPr bwMode="auto">
            <a:xfrm>
              <a:off x="3897" y="3293"/>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3200" name="Text Box 192"/>
            <p:cNvSpPr txBox="1">
              <a:spLocks noChangeArrowheads="1"/>
            </p:cNvSpPr>
            <p:nvPr/>
          </p:nvSpPr>
          <p:spPr bwMode="auto">
            <a:xfrm>
              <a:off x="1333" y="35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3201" name="Text Box 193"/>
            <p:cNvSpPr txBox="1">
              <a:spLocks noChangeArrowheads="1"/>
            </p:cNvSpPr>
            <p:nvPr/>
          </p:nvSpPr>
          <p:spPr bwMode="auto">
            <a:xfrm>
              <a:off x="1609"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3202" name="Text Box 194"/>
            <p:cNvSpPr txBox="1">
              <a:spLocks noChangeArrowheads="1"/>
            </p:cNvSpPr>
            <p:nvPr/>
          </p:nvSpPr>
          <p:spPr bwMode="auto">
            <a:xfrm>
              <a:off x="2079" y="356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3203" name="Text Box 195"/>
            <p:cNvSpPr txBox="1">
              <a:spLocks noChangeArrowheads="1"/>
            </p:cNvSpPr>
            <p:nvPr/>
          </p:nvSpPr>
          <p:spPr bwMode="auto">
            <a:xfrm>
              <a:off x="2345" y="3568"/>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3204" name="Text Box 196"/>
            <p:cNvSpPr txBox="1">
              <a:spLocks noChangeArrowheads="1"/>
            </p:cNvSpPr>
            <p:nvPr/>
          </p:nvSpPr>
          <p:spPr bwMode="auto">
            <a:xfrm>
              <a:off x="2645" y="3568"/>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924</a:t>
              </a:r>
            </a:p>
          </p:txBody>
        </p:sp>
        <p:sp>
          <p:nvSpPr>
            <p:cNvPr id="43205" name="Text Box 197"/>
            <p:cNvSpPr txBox="1">
              <a:spLocks noChangeArrowheads="1"/>
            </p:cNvSpPr>
            <p:nvPr/>
          </p:nvSpPr>
          <p:spPr bwMode="auto">
            <a:xfrm>
              <a:off x="2910" y="3567"/>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3206" name="Text Box 198"/>
            <p:cNvSpPr txBox="1">
              <a:spLocks noChangeArrowheads="1"/>
            </p:cNvSpPr>
            <p:nvPr/>
          </p:nvSpPr>
          <p:spPr bwMode="auto">
            <a:xfrm>
              <a:off x="3193" y="3570"/>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3207" name="Text Box 199"/>
            <p:cNvSpPr txBox="1">
              <a:spLocks noChangeArrowheads="1"/>
            </p:cNvSpPr>
            <p:nvPr/>
          </p:nvSpPr>
          <p:spPr bwMode="auto">
            <a:xfrm>
              <a:off x="1796" y="357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3208" name="Text Box 200"/>
            <p:cNvSpPr txBox="1">
              <a:spLocks noChangeArrowheads="1"/>
            </p:cNvSpPr>
            <p:nvPr/>
          </p:nvSpPr>
          <p:spPr bwMode="auto">
            <a:xfrm>
              <a:off x="3432" y="3565"/>
              <a:ext cx="4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3209" name="Text Box 201"/>
            <p:cNvSpPr txBox="1">
              <a:spLocks noChangeArrowheads="1"/>
            </p:cNvSpPr>
            <p:nvPr/>
          </p:nvSpPr>
          <p:spPr bwMode="auto">
            <a:xfrm>
              <a:off x="3776" y="3562"/>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3210" name="Text Box 202"/>
            <p:cNvSpPr txBox="1">
              <a:spLocks noChangeArrowheads="1"/>
            </p:cNvSpPr>
            <p:nvPr/>
          </p:nvSpPr>
          <p:spPr bwMode="auto">
            <a:xfrm>
              <a:off x="4027" y="3564"/>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3211" name="Text Box 203"/>
            <p:cNvSpPr txBox="1">
              <a:spLocks noChangeArrowheads="1"/>
            </p:cNvSpPr>
            <p:nvPr/>
          </p:nvSpPr>
          <p:spPr bwMode="auto">
            <a:xfrm>
              <a:off x="1184" y="38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
          <p:nvSpPr>
            <p:cNvPr id="43212" name="Text Box 204"/>
            <p:cNvSpPr txBox="1">
              <a:spLocks noChangeArrowheads="1"/>
            </p:cNvSpPr>
            <p:nvPr/>
          </p:nvSpPr>
          <p:spPr bwMode="auto">
            <a:xfrm>
              <a:off x="1457" y="38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3213" name="Text Box 205"/>
            <p:cNvSpPr txBox="1">
              <a:spLocks noChangeArrowheads="1"/>
            </p:cNvSpPr>
            <p:nvPr/>
          </p:nvSpPr>
          <p:spPr bwMode="auto">
            <a:xfrm>
              <a:off x="1663" y="383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3214" name="Text Box 206"/>
            <p:cNvSpPr txBox="1">
              <a:spLocks noChangeArrowheads="1"/>
            </p:cNvSpPr>
            <p:nvPr/>
          </p:nvSpPr>
          <p:spPr bwMode="auto">
            <a:xfrm>
              <a:off x="1929" y="38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3215" name="Text Box 207"/>
            <p:cNvSpPr txBox="1">
              <a:spLocks noChangeArrowheads="1"/>
            </p:cNvSpPr>
            <p:nvPr/>
          </p:nvSpPr>
          <p:spPr bwMode="auto">
            <a:xfrm>
              <a:off x="2233" y="3862"/>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3216" name="Text Box 208"/>
            <p:cNvSpPr txBox="1">
              <a:spLocks noChangeArrowheads="1"/>
            </p:cNvSpPr>
            <p:nvPr/>
          </p:nvSpPr>
          <p:spPr bwMode="auto">
            <a:xfrm>
              <a:off x="2770" y="3865"/>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3217" name="Text Box 209"/>
            <p:cNvSpPr txBox="1">
              <a:spLocks noChangeArrowheads="1"/>
            </p:cNvSpPr>
            <p:nvPr/>
          </p:nvSpPr>
          <p:spPr bwMode="auto">
            <a:xfrm>
              <a:off x="3045" y="3864"/>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3218" name="Text Box 210"/>
            <p:cNvSpPr txBox="1">
              <a:spLocks noChangeArrowheads="1"/>
            </p:cNvSpPr>
            <p:nvPr/>
          </p:nvSpPr>
          <p:spPr bwMode="auto">
            <a:xfrm>
              <a:off x="3296" y="38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3219" name="Text Box 211"/>
            <p:cNvSpPr txBox="1">
              <a:spLocks noChangeArrowheads="1"/>
            </p:cNvSpPr>
            <p:nvPr/>
          </p:nvSpPr>
          <p:spPr bwMode="auto">
            <a:xfrm>
              <a:off x="3575" y="384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3220" name="Text Box 212"/>
            <p:cNvSpPr txBox="1">
              <a:spLocks noChangeArrowheads="1"/>
            </p:cNvSpPr>
            <p:nvPr/>
          </p:nvSpPr>
          <p:spPr bwMode="auto">
            <a:xfrm>
              <a:off x="3901" y="3849"/>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3221" name="Text Box 213"/>
            <p:cNvSpPr txBox="1">
              <a:spLocks noChangeArrowheads="1"/>
            </p:cNvSpPr>
            <p:nvPr/>
          </p:nvSpPr>
          <p:spPr bwMode="auto">
            <a:xfrm>
              <a:off x="4173" y="3845"/>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grpSp>
      <p:sp>
        <p:nvSpPr>
          <p:cNvPr id="43255" name="Text Box 247"/>
          <p:cNvSpPr txBox="1">
            <a:spLocks noChangeArrowheads="1"/>
          </p:cNvSpPr>
          <p:nvPr/>
        </p:nvSpPr>
        <p:spPr bwMode="auto">
          <a:xfrm>
            <a:off x="266700" y="400050"/>
            <a:ext cx="3714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Remember: The top row is Row 0</a:t>
            </a:r>
            <a:endParaRPr lang="en-US" altLang="en-US"/>
          </a:p>
        </p:txBody>
      </p:sp>
      <p:sp>
        <p:nvSpPr>
          <p:cNvPr id="43256" name="Text Box 248"/>
          <p:cNvSpPr txBox="1">
            <a:spLocks noChangeArrowheads="1"/>
          </p:cNvSpPr>
          <p:nvPr/>
        </p:nvSpPr>
        <p:spPr bwMode="auto">
          <a:xfrm>
            <a:off x="274638" y="1036638"/>
            <a:ext cx="2743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Use Pascal’s triangle to determine the number of combinations for each of the following selections.</a:t>
            </a:r>
            <a:endParaRPr lang="en-US" altLang="en-US"/>
          </a:p>
        </p:txBody>
      </p:sp>
      <p:sp>
        <p:nvSpPr>
          <p:cNvPr id="43257" name="Rectangle 249"/>
          <p:cNvSpPr>
            <a:spLocks noChangeArrowheads="1"/>
          </p:cNvSpPr>
          <p:nvPr/>
        </p:nvSpPr>
        <p:spPr bwMode="auto">
          <a:xfrm>
            <a:off x="0" y="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258" name="Rectangle 250"/>
          <p:cNvSpPr>
            <a:spLocks noChangeArrowheads="1"/>
          </p:cNvSpPr>
          <p:nvPr/>
        </p:nvSpPr>
        <p:spPr bwMode="auto">
          <a:xfrm>
            <a:off x="0" y="676275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259" name="Rectangle 251"/>
          <p:cNvSpPr>
            <a:spLocks noChangeArrowheads="1"/>
          </p:cNvSpPr>
          <p:nvPr/>
        </p:nvSpPr>
        <p:spPr bwMode="auto">
          <a:xfrm>
            <a:off x="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260" name="Rectangle 252"/>
          <p:cNvSpPr>
            <a:spLocks noChangeArrowheads="1"/>
          </p:cNvSpPr>
          <p:nvPr/>
        </p:nvSpPr>
        <p:spPr bwMode="auto">
          <a:xfrm>
            <a:off x="904875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386" name="Rectangle 354"/>
          <p:cNvSpPr>
            <a:spLocks noGrp="1" noChangeArrowheads="1"/>
          </p:cNvSpPr>
          <p:nvPr>
            <p:ph type="title" idx="4294967295"/>
          </p:nvPr>
        </p:nvSpPr>
        <p:spPr>
          <a:xfrm>
            <a:off x="3733800" y="4884738"/>
            <a:ext cx="1981200" cy="742950"/>
          </a:xfrm>
        </p:spPr>
        <p:txBody>
          <a:bodyPr/>
          <a:lstStyle/>
          <a:p>
            <a:r>
              <a:rPr lang="en-GB" altLang="en-US" sz="4000"/>
              <a:t>Mix</a:t>
            </a:r>
            <a:endParaRPr lang="en-US" altLang="en-US" sz="4000"/>
          </a:p>
        </p:txBody>
      </p:sp>
      <p:grpSp>
        <p:nvGrpSpPr>
          <p:cNvPr id="44034" name="Group 2"/>
          <p:cNvGrpSpPr>
            <a:grpSpLocks/>
          </p:cNvGrpSpPr>
          <p:nvPr/>
        </p:nvGrpSpPr>
        <p:grpSpPr bwMode="auto">
          <a:xfrm>
            <a:off x="1454150" y="427038"/>
            <a:ext cx="6078538" cy="6064250"/>
            <a:chOff x="916" y="269"/>
            <a:chExt cx="3829" cy="3820"/>
          </a:xfrm>
        </p:grpSpPr>
        <p:grpSp>
          <p:nvGrpSpPr>
            <p:cNvPr id="44035" name="Group 3"/>
            <p:cNvGrpSpPr>
              <a:grpSpLocks/>
            </p:cNvGrpSpPr>
            <p:nvPr/>
          </p:nvGrpSpPr>
          <p:grpSpPr bwMode="auto">
            <a:xfrm>
              <a:off x="916" y="269"/>
              <a:ext cx="3820" cy="3820"/>
              <a:chOff x="842" y="396"/>
              <a:chExt cx="3580" cy="3580"/>
            </a:xfrm>
          </p:grpSpPr>
          <p:sp>
            <p:nvSpPr>
              <p:cNvPr id="44036" name="Rectangle 4"/>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7" name="Rectangle 5"/>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8" name="Rectangle 6"/>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9" name="Rectangle 7"/>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0" name="Rectangle 8"/>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1" name="Rectangle 9"/>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2" name="Rectangle 10"/>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3" name="Rectangle 11"/>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4" name="Rectangle 12"/>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5" name="Rectangle 13"/>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6" name="Rectangle 14"/>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7" name="Rectangle 15"/>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8" name="Rectangle 16"/>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9" name="Rectangle 17"/>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0" name="Rectangle 18"/>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1" name="Rectangle 19"/>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2" name="Rectangle 20"/>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3" name="Rectangle 21"/>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4" name="Rectangle 22"/>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5" name="Rectangle 23"/>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6" name="Rectangle 24"/>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7" name="Rectangle 25"/>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8" name="Rectangle 26"/>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9" name="Rectangle 27"/>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0" name="Rectangle 28"/>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1" name="Rectangle 29"/>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2" name="Rectangle 30"/>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3" name="Rectangle 31"/>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4" name="Rectangle 32"/>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5" name="Rectangle 33"/>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6" name="Rectangle 34"/>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7" name="Rectangle 35"/>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8" name="Rectangle 36"/>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9" name="Rectangle 37"/>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0" name="Rectangle 38"/>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1" name="Rectangle 39"/>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2" name="Rectangle 40"/>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3" name="Rectangle 41"/>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4" name="Rectangle 42"/>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5" name="Rectangle 43"/>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6" name="Rectangle 44"/>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7" name="Rectangle 45"/>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8" name="Rectangle 46"/>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9" name="Rectangle 47"/>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0" name="Rectangle 48"/>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1" name="Rectangle 49"/>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2" name="Rectangle 50"/>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3" name="Rectangle 51"/>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4" name="Rectangle 52"/>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5" name="Rectangle 53"/>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6" name="Rectangle 54"/>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7" name="Rectangle 55"/>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8" name="Rectangle 56"/>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89" name="Rectangle 57"/>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0" name="Rectangle 58"/>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1" name="Rectangle 59"/>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2" name="Rectangle 60"/>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3" name="Rectangle 61"/>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4" name="Rectangle 62"/>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5" name="Rectangle 63"/>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6" name="Rectangle 64"/>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7" name="Rectangle 65"/>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8" name="Rectangle 66"/>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99" name="Rectangle 67"/>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0" name="Rectangle 68"/>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1" name="Rectangle 69"/>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2" name="Rectangle 70"/>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3" name="Rectangle 71"/>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4" name="Rectangle 72"/>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5" name="Rectangle 73"/>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6" name="Rectangle 74"/>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7" name="Rectangle 75"/>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8" name="Rectangle 76"/>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09" name="Rectangle 77"/>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0" name="Rectangle 78"/>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1" name="Rectangle 79"/>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2" name="Rectangle 80"/>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3" name="Rectangle 81"/>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4" name="Rectangle 82"/>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5" name="Rectangle 83"/>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6" name="Rectangle 84"/>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7" name="Rectangle 85"/>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8" name="Rectangle 86"/>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19" name="Rectangle 87"/>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0" name="Rectangle 88"/>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1" name="Rectangle 89"/>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2" name="Rectangle 90"/>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3" name="Rectangle 91"/>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4" name="Rectangle 92"/>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5" name="Rectangle 93"/>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6" name="Rectangle 94"/>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7" name="Rectangle 95"/>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8" name="Rectangle 96"/>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29" name="Rectangle 97"/>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0" name="Rectangle 98"/>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1" name="Rectangle 99"/>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2" name="Rectangle 100"/>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3" name="Rectangle 101"/>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4" name="Rectangle 102"/>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5" name="Rectangle 103"/>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6" name="Rectangle 104"/>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7" name="Rectangle 105"/>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8" name="Rectangle 106"/>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9" name="Rectangle 107"/>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40" name="Rectangle 108"/>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4141" name="Text Box 109"/>
            <p:cNvSpPr txBox="1">
              <a:spLocks noChangeArrowheads="1"/>
            </p:cNvSpPr>
            <p:nvPr/>
          </p:nvSpPr>
          <p:spPr bwMode="auto">
            <a:xfrm>
              <a:off x="2498" y="3863"/>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4142" name="Text Box 110"/>
            <p:cNvSpPr txBox="1">
              <a:spLocks noChangeArrowheads="1"/>
            </p:cNvSpPr>
            <p:nvPr/>
          </p:nvSpPr>
          <p:spPr bwMode="auto">
            <a:xfrm>
              <a:off x="2633" y="28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3" name="Text Box 111"/>
            <p:cNvSpPr txBox="1">
              <a:spLocks noChangeArrowheads="1"/>
            </p:cNvSpPr>
            <p:nvPr/>
          </p:nvSpPr>
          <p:spPr bwMode="auto">
            <a:xfrm>
              <a:off x="2498"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4" name="Text Box 112"/>
            <p:cNvSpPr txBox="1">
              <a:spLocks noChangeArrowheads="1"/>
            </p:cNvSpPr>
            <p:nvPr/>
          </p:nvSpPr>
          <p:spPr bwMode="auto">
            <a:xfrm>
              <a:off x="2366"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5" name="Text Box 113"/>
            <p:cNvSpPr txBox="1">
              <a:spLocks noChangeArrowheads="1"/>
            </p:cNvSpPr>
            <p:nvPr/>
          </p:nvSpPr>
          <p:spPr bwMode="auto">
            <a:xfrm>
              <a:off x="2219"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6" name="Text Box 114"/>
            <p:cNvSpPr txBox="1">
              <a:spLocks noChangeArrowheads="1"/>
            </p:cNvSpPr>
            <p:nvPr/>
          </p:nvSpPr>
          <p:spPr bwMode="auto">
            <a:xfrm>
              <a:off x="207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7" name="Text Box 115"/>
            <p:cNvSpPr txBox="1">
              <a:spLocks noChangeArrowheads="1"/>
            </p:cNvSpPr>
            <p:nvPr/>
          </p:nvSpPr>
          <p:spPr bwMode="auto">
            <a:xfrm>
              <a:off x="1947" y="164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8" name="Text Box 116"/>
            <p:cNvSpPr txBox="1">
              <a:spLocks noChangeArrowheads="1"/>
            </p:cNvSpPr>
            <p:nvPr/>
          </p:nvSpPr>
          <p:spPr bwMode="auto">
            <a:xfrm>
              <a:off x="1872" y="19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49" name="Text Box 117"/>
            <p:cNvSpPr txBox="1">
              <a:spLocks noChangeArrowheads="1"/>
            </p:cNvSpPr>
            <p:nvPr/>
          </p:nvSpPr>
          <p:spPr bwMode="auto">
            <a:xfrm>
              <a:off x="1732"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0" name="Text Box 118"/>
            <p:cNvSpPr txBox="1">
              <a:spLocks noChangeArrowheads="1"/>
            </p:cNvSpPr>
            <p:nvPr/>
          </p:nvSpPr>
          <p:spPr bwMode="auto">
            <a:xfrm>
              <a:off x="1592" y="246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1" name="Text Box 119"/>
            <p:cNvSpPr txBox="1">
              <a:spLocks noChangeArrowheads="1"/>
            </p:cNvSpPr>
            <p:nvPr/>
          </p:nvSpPr>
          <p:spPr bwMode="auto">
            <a:xfrm>
              <a:off x="1468" y="27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2" name="Text Box 120"/>
            <p:cNvSpPr txBox="1">
              <a:spLocks noChangeArrowheads="1"/>
            </p:cNvSpPr>
            <p:nvPr/>
          </p:nvSpPr>
          <p:spPr bwMode="auto">
            <a:xfrm>
              <a:off x="1326" y="301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3" name="Text Box 121"/>
            <p:cNvSpPr txBox="1">
              <a:spLocks noChangeArrowheads="1"/>
            </p:cNvSpPr>
            <p:nvPr/>
          </p:nvSpPr>
          <p:spPr bwMode="auto">
            <a:xfrm>
              <a:off x="1189" y="328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4" name="Text Box 122"/>
            <p:cNvSpPr txBox="1">
              <a:spLocks noChangeArrowheads="1"/>
            </p:cNvSpPr>
            <p:nvPr/>
          </p:nvSpPr>
          <p:spPr bwMode="auto">
            <a:xfrm>
              <a:off x="1061" y="355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5" name="Text Box 123"/>
            <p:cNvSpPr txBox="1">
              <a:spLocks noChangeArrowheads="1"/>
            </p:cNvSpPr>
            <p:nvPr/>
          </p:nvSpPr>
          <p:spPr bwMode="auto">
            <a:xfrm>
              <a:off x="921" y="38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6" name="Text Box 124"/>
            <p:cNvSpPr txBox="1">
              <a:spLocks noChangeArrowheads="1"/>
            </p:cNvSpPr>
            <p:nvPr/>
          </p:nvSpPr>
          <p:spPr bwMode="auto">
            <a:xfrm>
              <a:off x="2764"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7" name="Text Box 125"/>
            <p:cNvSpPr txBox="1">
              <a:spLocks noChangeArrowheads="1"/>
            </p:cNvSpPr>
            <p:nvPr/>
          </p:nvSpPr>
          <p:spPr bwMode="auto">
            <a:xfrm>
              <a:off x="2901"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8" name="Text Box 126"/>
            <p:cNvSpPr txBox="1">
              <a:spLocks noChangeArrowheads="1"/>
            </p:cNvSpPr>
            <p:nvPr/>
          </p:nvSpPr>
          <p:spPr bwMode="auto">
            <a:xfrm>
              <a:off x="3038" y="109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59" name="Text Box 127"/>
            <p:cNvSpPr txBox="1">
              <a:spLocks noChangeArrowheads="1"/>
            </p:cNvSpPr>
            <p:nvPr/>
          </p:nvSpPr>
          <p:spPr bwMode="auto">
            <a:xfrm>
              <a:off x="3174"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0" name="Text Box 128"/>
            <p:cNvSpPr txBox="1">
              <a:spLocks noChangeArrowheads="1"/>
            </p:cNvSpPr>
            <p:nvPr/>
          </p:nvSpPr>
          <p:spPr bwMode="auto">
            <a:xfrm>
              <a:off x="331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1" name="Text Box 129"/>
            <p:cNvSpPr txBox="1">
              <a:spLocks noChangeArrowheads="1"/>
            </p:cNvSpPr>
            <p:nvPr/>
          </p:nvSpPr>
          <p:spPr bwMode="auto">
            <a:xfrm>
              <a:off x="3505"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2" name="Text Box 130"/>
            <p:cNvSpPr txBox="1">
              <a:spLocks noChangeArrowheads="1"/>
            </p:cNvSpPr>
            <p:nvPr/>
          </p:nvSpPr>
          <p:spPr bwMode="auto">
            <a:xfrm>
              <a:off x="3641"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3" name="Text Box 131"/>
            <p:cNvSpPr txBox="1">
              <a:spLocks noChangeArrowheads="1"/>
            </p:cNvSpPr>
            <p:nvPr/>
          </p:nvSpPr>
          <p:spPr bwMode="auto">
            <a:xfrm>
              <a:off x="3777" y="246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4" name="Text Box 132"/>
            <p:cNvSpPr txBox="1">
              <a:spLocks noChangeArrowheads="1"/>
            </p:cNvSpPr>
            <p:nvPr/>
          </p:nvSpPr>
          <p:spPr bwMode="auto">
            <a:xfrm>
              <a:off x="3913" y="27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5" name="Text Box 133"/>
            <p:cNvSpPr txBox="1">
              <a:spLocks noChangeArrowheads="1"/>
            </p:cNvSpPr>
            <p:nvPr/>
          </p:nvSpPr>
          <p:spPr bwMode="auto">
            <a:xfrm>
              <a:off x="4050" y="300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6" name="Text Box 134"/>
            <p:cNvSpPr txBox="1">
              <a:spLocks noChangeArrowheads="1"/>
            </p:cNvSpPr>
            <p:nvPr/>
          </p:nvSpPr>
          <p:spPr bwMode="auto">
            <a:xfrm>
              <a:off x="4181" y="328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7" name="Text Box 135"/>
            <p:cNvSpPr txBox="1">
              <a:spLocks noChangeArrowheads="1"/>
            </p:cNvSpPr>
            <p:nvPr/>
          </p:nvSpPr>
          <p:spPr bwMode="auto">
            <a:xfrm>
              <a:off x="4324"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8" name="Text Box 136"/>
            <p:cNvSpPr txBox="1">
              <a:spLocks noChangeArrowheads="1"/>
            </p:cNvSpPr>
            <p:nvPr/>
          </p:nvSpPr>
          <p:spPr bwMode="auto">
            <a:xfrm>
              <a:off x="4469" y="384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4169" name="Text Box 137"/>
            <p:cNvSpPr txBox="1">
              <a:spLocks noChangeArrowheads="1"/>
            </p:cNvSpPr>
            <p:nvPr/>
          </p:nvSpPr>
          <p:spPr bwMode="auto">
            <a:xfrm>
              <a:off x="2629"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p>
          </p:txBody>
        </p:sp>
        <p:sp>
          <p:nvSpPr>
            <p:cNvPr id="44170" name="Text Box 138"/>
            <p:cNvSpPr txBox="1">
              <a:spLocks noChangeArrowheads="1"/>
            </p:cNvSpPr>
            <p:nvPr/>
          </p:nvSpPr>
          <p:spPr bwMode="auto">
            <a:xfrm>
              <a:off x="2491"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4171" name="Text Box 139"/>
            <p:cNvSpPr txBox="1">
              <a:spLocks noChangeArrowheads="1"/>
            </p:cNvSpPr>
            <p:nvPr/>
          </p:nvSpPr>
          <p:spPr bwMode="auto">
            <a:xfrm>
              <a:off x="2762"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4172" name="Text Box 140"/>
            <p:cNvSpPr txBox="1">
              <a:spLocks noChangeArrowheads="1"/>
            </p:cNvSpPr>
            <p:nvPr/>
          </p:nvSpPr>
          <p:spPr bwMode="auto">
            <a:xfrm>
              <a:off x="2366"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4173" name="Text Box 141"/>
            <p:cNvSpPr txBox="1">
              <a:spLocks noChangeArrowheads="1"/>
            </p:cNvSpPr>
            <p:nvPr/>
          </p:nvSpPr>
          <p:spPr bwMode="auto">
            <a:xfrm>
              <a:off x="263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4174" name="Text Box 142"/>
            <p:cNvSpPr txBox="1">
              <a:spLocks noChangeArrowheads="1"/>
            </p:cNvSpPr>
            <p:nvPr/>
          </p:nvSpPr>
          <p:spPr bwMode="auto">
            <a:xfrm>
              <a:off x="2908"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4175" name="Text Box 143"/>
            <p:cNvSpPr txBox="1">
              <a:spLocks noChangeArrowheads="1"/>
            </p:cNvSpPr>
            <p:nvPr/>
          </p:nvSpPr>
          <p:spPr bwMode="auto">
            <a:xfrm>
              <a:off x="304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4176" name="Text Box 144"/>
            <p:cNvSpPr txBox="1">
              <a:spLocks noChangeArrowheads="1"/>
            </p:cNvSpPr>
            <p:nvPr/>
          </p:nvSpPr>
          <p:spPr bwMode="auto">
            <a:xfrm>
              <a:off x="2232"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4177" name="Text Box 145"/>
            <p:cNvSpPr txBox="1">
              <a:spLocks noChangeArrowheads="1"/>
            </p:cNvSpPr>
            <p:nvPr/>
          </p:nvSpPr>
          <p:spPr bwMode="auto">
            <a:xfrm>
              <a:off x="2498"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4178" name="Text Box 146"/>
            <p:cNvSpPr txBox="1">
              <a:spLocks noChangeArrowheads="1"/>
            </p:cNvSpPr>
            <p:nvPr/>
          </p:nvSpPr>
          <p:spPr bwMode="auto">
            <a:xfrm>
              <a:off x="2774"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4179" name="Text Box 147"/>
            <p:cNvSpPr txBox="1">
              <a:spLocks noChangeArrowheads="1"/>
            </p:cNvSpPr>
            <p:nvPr/>
          </p:nvSpPr>
          <p:spPr bwMode="auto">
            <a:xfrm>
              <a:off x="322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4180" name="Text Box 148"/>
            <p:cNvSpPr txBox="1">
              <a:spLocks noChangeArrowheads="1"/>
            </p:cNvSpPr>
            <p:nvPr/>
          </p:nvSpPr>
          <p:spPr bwMode="auto">
            <a:xfrm>
              <a:off x="295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4181" name="Text Box 149"/>
            <p:cNvSpPr txBox="1">
              <a:spLocks noChangeArrowheads="1"/>
            </p:cNvSpPr>
            <p:nvPr/>
          </p:nvSpPr>
          <p:spPr bwMode="auto">
            <a:xfrm>
              <a:off x="2148"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4182" name="Text Box 150"/>
            <p:cNvSpPr txBox="1">
              <a:spLocks noChangeArrowheads="1"/>
            </p:cNvSpPr>
            <p:nvPr/>
          </p:nvSpPr>
          <p:spPr bwMode="auto">
            <a:xfrm>
              <a:off x="2414"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4183" name="Text Box 151"/>
            <p:cNvSpPr txBox="1">
              <a:spLocks noChangeArrowheads="1"/>
            </p:cNvSpPr>
            <p:nvPr/>
          </p:nvSpPr>
          <p:spPr bwMode="auto">
            <a:xfrm>
              <a:off x="2690"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a:t>
              </a:r>
            </a:p>
          </p:txBody>
        </p:sp>
        <p:sp>
          <p:nvSpPr>
            <p:cNvPr id="44184" name="Text Box 152"/>
            <p:cNvSpPr txBox="1">
              <a:spLocks noChangeArrowheads="1"/>
            </p:cNvSpPr>
            <p:nvPr/>
          </p:nvSpPr>
          <p:spPr bwMode="auto">
            <a:xfrm>
              <a:off x="2000"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4185" name="Text Box 153"/>
            <p:cNvSpPr txBox="1">
              <a:spLocks noChangeArrowheads="1"/>
            </p:cNvSpPr>
            <p:nvPr/>
          </p:nvSpPr>
          <p:spPr bwMode="auto">
            <a:xfrm>
              <a:off x="335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4186" name="Text Box 154"/>
            <p:cNvSpPr txBox="1">
              <a:spLocks noChangeArrowheads="1"/>
            </p:cNvSpPr>
            <p:nvPr/>
          </p:nvSpPr>
          <p:spPr bwMode="auto">
            <a:xfrm>
              <a:off x="308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4187" name="Text Box 155"/>
            <p:cNvSpPr txBox="1">
              <a:spLocks noChangeArrowheads="1"/>
            </p:cNvSpPr>
            <p:nvPr/>
          </p:nvSpPr>
          <p:spPr bwMode="auto">
            <a:xfrm>
              <a:off x="2276"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4188" name="Text Box 156"/>
            <p:cNvSpPr txBox="1">
              <a:spLocks noChangeArrowheads="1"/>
            </p:cNvSpPr>
            <p:nvPr/>
          </p:nvSpPr>
          <p:spPr bwMode="auto">
            <a:xfrm>
              <a:off x="2542"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4189" name="Text Box 157"/>
            <p:cNvSpPr txBox="1">
              <a:spLocks noChangeArrowheads="1"/>
            </p:cNvSpPr>
            <p:nvPr/>
          </p:nvSpPr>
          <p:spPr bwMode="auto">
            <a:xfrm>
              <a:off x="2818"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4190" name="Text Box 158"/>
            <p:cNvSpPr txBox="1">
              <a:spLocks noChangeArrowheads="1"/>
            </p:cNvSpPr>
            <p:nvPr/>
          </p:nvSpPr>
          <p:spPr bwMode="auto">
            <a:xfrm>
              <a:off x="3507"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4191" name="Text Box 159"/>
            <p:cNvSpPr txBox="1">
              <a:spLocks noChangeArrowheads="1"/>
            </p:cNvSpPr>
            <p:nvPr/>
          </p:nvSpPr>
          <p:spPr bwMode="auto">
            <a:xfrm>
              <a:off x="1866"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4192" name="Text Box 160"/>
            <p:cNvSpPr txBox="1">
              <a:spLocks noChangeArrowheads="1"/>
            </p:cNvSpPr>
            <p:nvPr/>
          </p:nvSpPr>
          <p:spPr bwMode="auto">
            <a:xfrm>
              <a:off x="322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4193" name="Text Box 161"/>
            <p:cNvSpPr txBox="1">
              <a:spLocks noChangeArrowheads="1"/>
            </p:cNvSpPr>
            <p:nvPr/>
          </p:nvSpPr>
          <p:spPr bwMode="auto">
            <a:xfrm>
              <a:off x="295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4194" name="Text Box 162"/>
            <p:cNvSpPr txBox="1">
              <a:spLocks noChangeArrowheads="1"/>
            </p:cNvSpPr>
            <p:nvPr/>
          </p:nvSpPr>
          <p:spPr bwMode="auto">
            <a:xfrm>
              <a:off x="2142"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4195" name="Text Box 163"/>
            <p:cNvSpPr txBox="1">
              <a:spLocks noChangeArrowheads="1"/>
            </p:cNvSpPr>
            <p:nvPr/>
          </p:nvSpPr>
          <p:spPr bwMode="auto">
            <a:xfrm>
              <a:off x="2408"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4196" name="Text Box 164"/>
            <p:cNvSpPr txBox="1">
              <a:spLocks noChangeArrowheads="1"/>
            </p:cNvSpPr>
            <p:nvPr/>
          </p:nvSpPr>
          <p:spPr bwMode="auto">
            <a:xfrm>
              <a:off x="2684"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70</a:t>
              </a:r>
            </a:p>
          </p:txBody>
        </p:sp>
        <p:sp>
          <p:nvSpPr>
            <p:cNvPr id="44197" name="Text Box 165"/>
            <p:cNvSpPr txBox="1">
              <a:spLocks noChangeArrowheads="1"/>
            </p:cNvSpPr>
            <p:nvPr/>
          </p:nvSpPr>
          <p:spPr bwMode="auto">
            <a:xfrm>
              <a:off x="1738" y="27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4198" name="Text Box 166"/>
            <p:cNvSpPr txBox="1">
              <a:spLocks noChangeArrowheads="1"/>
            </p:cNvSpPr>
            <p:nvPr/>
          </p:nvSpPr>
          <p:spPr bwMode="auto">
            <a:xfrm>
              <a:off x="2014"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4199" name="Text Box 167"/>
            <p:cNvSpPr txBox="1">
              <a:spLocks noChangeArrowheads="1"/>
            </p:cNvSpPr>
            <p:nvPr/>
          </p:nvSpPr>
          <p:spPr bwMode="auto">
            <a:xfrm>
              <a:off x="2280"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4200" name="Text Box 168"/>
            <p:cNvSpPr txBox="1">
              <a:spLocks noChangeArrowheads="1"/>
            </p:cNvSpPr>
            <p:nvPr/>
          </p:nvSpPr>
          <p:spPr bwMode="auto">
            <a:xfrm>
              <a:off x="2466"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4201" name="Text Box 169"/>
            <p:cNvSpPr txBox="1">
              <a:spLocks noChangeArrowheads="1"/>
            </p:cNvSpPr>
            <p:nvPr/>
          </p:nvSpPr>
          <p:spPr bwMode="auto">
            <a:xfrm>
              <a:off x="2744"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4202" name="Text Box 170"/>
            <p:cNvSpPr txBox="1">
              <a:spLocks noChangeArrowheads="1"/>
            </p:cNvSpPr>
            <p:nvPr/>
          </p:nvSpPr>
          <p:spPr bwMode="auto">
            <a:xfrm>
              <a:off x="3101" y="274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4203" name="Text Box 171"/>
            <p:cNvSpPr txBox="1">
              <a:spLocks noChangeArrowheads="1"/>
            </p:cNvSpPr>
            <p:nvPr/>
          </p:nvSpPr>
          <p:spPr bwMode="auto">
            <a:xfrm>
              <a:off x="3376" y="273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4204" name="Text Box 172"/>
            <p:cNvSpPr txBox="1">
              <a:spLocks noChangeArrowheads="1"/>
            </p:cNvSpPr>
            <p:nvPr/>
          </p:nvSpPr>
          <p:spPr bwMode="auto">
            <a:xfrm>
              <a:off x="3645"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4205" name="Text Box 173"/>
            <p:cNvSpPr txBox="1">
              <a:spLocks noChangeArrowheads="1"/>
            </p:cNvSpPr>
            <p:nvPr/>
          </p:nvSpPr>
          <p:spPr bwMode="auto">
            <a:xfrm>
              <a:off x="1599" y="30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4206" name="Text Box 174"/>
            <p:cNvSpPr txBox="1">
              <a:spLocks noChangeArrowheads="1"/>
            </p:cNvSpPr>
            <p:nvPr/>
          </p:nvSpPr>
          <p:spPr bwMode="auto">
            <a:xfrm>
              <a:off x="1875"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4207" name="Text Box 175"/>
            <p:cNvSpPr txBox="1">
              <a:spLocks noChangeArrowheads="1"/>
            </p:cNvSpPr>
            <p:nvPr/>
          </p:nvSpPr>
          <p:spPr bwMode="auto">
            <a:xfrm>
              <a:off x="2333" y="3022"/>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4208" name="Text Box 176"/>
            <p:cNvSpPr txBox="1">
              <a:spLocks noChangeArrowheads="1"/>
            </p:cNvSpPr>
            <p:nvPr/>
          </p:nvSpPr>
          <p:spPr bwMode="auto">
            <a:xfrm>
              <a:off x="2613"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p>
          </p:txBody>
        </p:sp>
        <p:sp>
          <p:nvSpPr>
            <p:cNvPr id="44209" name="Text Box 177"/>
            <p:cNvSpPr txBox="1">
              <a:spLocks noChangeArrowheads="1"/>
            </p:cNvSpPr>
            <p:nvPr/>
          </p:nvSpPr>
          <p:spPr bwMode="auto">
            <a:xfrm>
              <a:off x="2917" y="3023"/>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4210" name="Text Box 178"/>
            <p:cNvSpPr txBox="1">
              <a:spLocks noChangeArrowheads="1"/>
            </p:cNvSpPr>
            <p:nvPr/>
          </p:nvSpPr>
          <p:spPr bwMode="auto">
            <a:xfrm>
              <a:off x="3177" y="3019"/>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4211" name="Text Box 179"/>
            <p:cNvSpPr txBox="1">
              <a:spLocks noChangeArrowheads="1"/>
            </p:cNvSpPr>
            <p:nvPr/>
          </p:nvSpPr>
          <p:spPr bwMode="auto">
            <a:xfrm>
              <a:off x="3506"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4212" name="Text Box 180"/>
            <p:cNvSpPr txBox="1">
              <a:spLocks noChangeArrowheads="1"/>
            </p:cNvSpPr>
            <p:nvPr/>
          </p:nvSpPr>
          <p:spPr bwMode="auto">
            <a:xfrm>
              <a:off x="2062"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4213" name="Text Box 181"/>
            <p:cNvSpPr txBox="1">
              <a:spLocks noChangeArrowheads="1"/>
            </p:cNvSpPr>
            <p:nvPr/>
          </p:nvSpPr>
          <p:spPr bwMode="auto">
            <a:xfrm>
              <a:off x="3778" y="30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4214" name="Text Box 182"/>
            <p:cNvSpPr txBox="1">
              <a:spLocks noChangeArrowheads="1"/>
            </p:cNvSpPr>
            <p:nvPr/>
          </p:nvSpPr>
          <p:spPr bwMode="auto">
            <a:xfrm>
              <a:off x="1454" y="329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4215" name="Text Box 183"/>
            <p:cNvSpPr txBox="1">
              <a:spLocks noChangeArrowheads="1"/>
            </p:cNvSpPr>
            <p:nvPr/>
          </p:nvSpPr>
          <p:spPr bwMode="auto">
            <a:xfrm>
              <a:off x="1730" y="329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4216" name="Text Box 184"/>
            <p:cNvSpPr txBox="1">
              <a:spLocks noChangeArrowheads="1"/>
            </p:cNvSpPr>
            <p:nvPr/>
          </p:nvSpPr>
          <p:spPr bwMode="auto">
            <a:xfrm>
              <a:off x="2202" y="328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4217" name="Text Box 185"/>
            <p:cNvSpPr txBox="1">
              <a:spLocks noChangeArrowheads="1"/>
            </p:cNvSpPr>
            <p:nvPr/>
          </p:nvSpPr>
          <p:spPr bwMode="auto">
            <a:xfrm>
              <a:off x="2479" y="3290"/>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4218" name="Text Box 186"/>
            <p:cNvSpPr txBox="1">
              <a:spLocks noChangeArrowheads="1"/>
            </p:cNvSpPr>
            <p:nvPr/>
          </p:nvSpPr>
          <p:spPr bwMode="auto">
            <a:xfrm>
              <a:off x="2772" y="3292"/>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4219" name="Text Box 187"/>
            <p:cNvSpPr txBox="1">
              <a:spLocks noChangeArrowheads="1"/>
            </p:cNvSpPr>
            <p:nvPr/>
          </p:nvSpPr>
          <p:spPr bwMode="auto">
            <a:xfrm>
              <a:off x="3043" y="3290"/>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4220" name="Text Box 188"/>
            <p:cNvSpPr txBox="1">
              <a:spLocks noChangeArrowheads="1"/>
            </p:cNvSpPr>
            <p:nvPr/>
          </p:nvSpPr>
          <p:spPr bwMode="auto">
            <a:xfrm>
              <a:off x="3320" y="3289"/>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4221" name="Text Box 189"/>
            <p:cNvSpPr txBox="1">
              <a:spLocks noChangeArrowheads="1"/>
            </p:cNvSpPr>
            <p:nvPr/>
          </p:nvSpPr>
          <p:spPr bwMode="auto">
            <a:xfrm>
              <a:off x="1922" y="329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4222" name="Text Box 190"/>
            <p:cNvSpPr txBox="1">
              <a:spLocks noChangeArrowheads="1"/>
            </p:cNvSpPr>
            <p:nvPr/>
          </p:nvSpPr>
          <p:spPr bwMode="auto">
            <a:xfrm>
              <a:off x="3636" y="3290"/>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4223" name="Text Box 191"/>
            <p:cNvSpPr txBox="1">
              <a:spLocks noChangeArrowheads="1"/>
            </p:cNvSpPr>
            <p:nvPr/>
          </p:nvSpPr>
          <p:spPr bwMode="auto">
            <a:xfrm>
              <a:off x="3897" y="3293"/>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4224" name="Text Box 192"/>
            <p:cNvSpPr txBox="1">
              <a:spLocks noChangeArrowheads="1"/>
            </p:cNvSpPr>
            <p:nvPr/>
          </p:nvSpPr>
          <p:spPr bwMode="auto">
            <a:xfrm>
              <a:off x="1333" y="35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4225" name="Text Box 193"/>
            <p:cNvSpPr txBox="1">
              <a:spLocks noChangeArrowheads="1"/>
            </p:cNvSpPr>
            <p:nvPr/>
          </p:nvSpPr>
          <p:spPr bwMode="auto">
            <a:xfrm>
              <a:off x="1609"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4226" name="Text Box 194"/>
            <p:cNvSpPr txBox="1">
              <a:spLocks noChangeArrowheads="1"/>
            </p:cNvSpPr>
            <p:nvPr/>
          </p:nvSpPr>
          <p:spPr bwMode="auto">
            <a:xfrm>
              <a:off x="2079" y="356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4227" name="Text Box 195"/>
            <p:cNvSpPr txBox="1">
              <a:spLocks noChangeArrowheads="1"/>
            </p:cNvSpPr>
            <p:nvPr/>
          </p:nvSpPr>
          <p:spPr bwMode="auto">
            <a:xfrm>
              <a:off x="2345" y="3568"/>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4228" name="Text Box 196"/>
            <p:cNvSpPr txBox="1">
              <a:spLocks noChangeArrowheads="1"/>
            </p:cNvSpPr>
            <p:nvPr/>
          </p:nvSpPr>
          <p:spPr bwMode="auto">
            <a:xfrm>
              <a:off x="2645" y="3568"/>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924</a:t>
              </a:r>
            </a:p>
          </p:txBody>
        </p:sp>
        <p:sp>
          <p:nvSpPr>
            <p:cNvPr id="44229" name="Text Box 197"/>
            <p:cNvSpPr txBox="1">
              <a:spLocks noChangeArrowheads="1"/>
            </p:cNvSpPr>
            <p:nvPr/>
          </p:nvSpPr>
          <p:spPr bwMode="auto">
            <a:xfrm>
              <a:off x="2910" y="3567"/>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4230" name="Text Box 198"/>
            <p:cNvSpPr txBox="1">
              <a:spLocks noChangeArrowheads="1"/>
            </p:cNvSpPr>
            <p:nvPr/>
          </p:nvSpPr>
          <p:spPr bwMode="auto">
            <a:xfrm>
              <a:off x="3193" y="3570"/>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4231" name="Text Box 199"/>
            <p:cNvSpPr txBox="1">
              <a:spLocks noChangeArrowheads="1"/>
            </p:cNvSpPr>
            <p:nvPr/>
          </p:nvSpPr>
          <p:spPr bwMode="auto">
            <a:xfrm>
              <a:off x="1796" y="357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4232" name="Text Box 200"/>
            <p:cNvSpPr txBox="1">
              <a:spLocks noChangeArrowheads="1"/>
            </p:cNvSpPr>
            <p:nvPr/>
          </p:nvSpPr>
          <p:spPr bwMode="auto">
            <a:xfrm>
              <a:off x="3432" y="3565"/>
              <a:ext cx="4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4233" name="Text Box 201"/>
            <p:cNvSpPr txBox="1">
              <a:spLocks noChangeArrowheads="1"/>
            </p:cNvSpPr>
            <p:nvPr/>
          </p:nvSpPr>
          <p:spPr bwMode="auto">
            <a:xfrm>
              <a:off x="3776" y="3562"/>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4234" name="Text Box 202"/>
            <p:cNvSpPr txBox="1">
              <a:spLocks noChangeArrowheads="1"/>
            </p:cNvSpPr>
            <p:nvPr/>
          </p:nvSpPr>
          <p:spPr bwMode="auto">
            <a:xfrm>
              <a:off x="4027" y="3564"/>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4235" name="Text Box 203"/>
            <p:cNvSpPr txBox="1">
              <a:spLocks noChangeArrowheads="1"/>
            </p:cNvSpPr>
            <p:nvPr/>
          </p:nvSpPr>
          <p:spPr bwMode="auto">
            <a:xfrm>
              <a:off x="1184" y="38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
          <p:nvSpPr>
            <p:cNvPr id="44236" name="Text Box 204"/>
            <p:cNvSpPr txBox="1">
              <a:spLocks noChangeArrowheads="1"/>
            </p:cNvSpPr>
            <p:nvPr/>
          </p:nvSpPr>
          <p:spPr bwMode="auto">
            <a:xfrm>
              <a:off x="1457" y="38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4237" name="Text Box 205"/>
            <p:cNvSpPr txBox="1">
              <a:spLocks noChangeArrowheads="1"/>
            </p:cNvSpPr>
            <p:nvPr/>
          </p:nvSpPr>
          <p:spPr bwMode="auto">
            <a:xfrm>
              <a:off x="1663" y="383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4238" name="Text Box 206"/>
            <p:cNvSpPr txBox="1">
              <a:spLocks noChangeArrowheads="1"/>
            </p:cNvSpPr>
            <p:nvPr/>
          </p:nvSpPr>
          <p:spPr bwMode="auto">
            <a:xfrm>
              <a:off x="1929" y="38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4239" name="Text Box 207"/>
            <p:cNvSpPr txBox="1">
              <a:spLocks noChangeArrowheads="1"/>
            </p:cNvSpPr>
            <p:nvPr/>
          </p:nvSpPr>
          <p:spPr bwMode="auto">
            <a:xfrm>
              <a:off x="2233" y="3862"/>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4240" name="Text Box 208"/>
            <p:cNvSpPr txBox="1">
              <a:spLocks noChangeArrowheads="1"/>
            </p:cNvSpPr>
            <p:nvPr/>
          </p:nvSpPr>
          <p:spPr bwMode="auto">
            <a:xfrm>
              <a:off x="2770" y="3865"/>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4241" name="Text Box 209"/>
            <p:cNvSpPr txBox="1">
              <a:spLocks noChangeArrowheads="1"/>
            </p:cNvSpPr>
            <p:nvPr/>
          </p:nvSpPr>
          <p:spPr bwMode="auto">
            <a:xfrm>
              <a:off x="3045" y="3864"/>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4242" name="Text Box 210"/>
            <p:cNvSpPr txBox="1">
              <a:spLocks noChangeArrowheads="1"/>
            </p:cNvSpPr>
            <p:nvPr/>
          </p:nvSpPr>
          <p:spPr bwMode="auto">
            <a:xfrm>
              <a:off x="3296" y="38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4243" name="Text Box 211"/>
            <p:cNvSpPr txBox="1">
              <a:spLocks noChangeArrowheads="1"/>
            </p:cNvSpPr>
            <p:nvPr/>
          </p:nvSpPr>
          <p:spPr bwMode="auto">
            <a:xfrm>
              <a:off x="3575" y="384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4244" name="Text Box 212"/>
            <p:cNvSpPr txBox="1">
              <a:spLocks noChangeArrowheads="1"/>
            </p:cNvSpPr>
            <p:nvPr/>
          </p:nvSpPr>
          <p:spPr bwMode="auto">
            <a:xfrm>
              <a:off x="3901" y="3849"/>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4245" name="Text Box 213"/>
            <p:cNvSpPr txBox="1">
              <a:spLocks noChangeArrowheads="1"/>
            </p:cNvSpPr>
            <p:nvPr/>
          </p:nvSpPr>
          <p:spPr bwMode="auto">
            <a:xfrm>
              <a:off x="4173" y="3845"/>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grpSp>
      <p:grpSp>
        <p:nvGrpSpPr>
          <p:cNvPr id="44370" name="Group 338"/>
          <p:cNvGrpSpPr>
            <a:grpSpLocks/>
          </p:cNvGrpSpPr>
          <p:nvPr/>
        </p:nvGrpSpPr>
        <p:grpSpPr bwMode="auto">
          <a:xfrm>
            <a:off x="433388" y="485775"/>
            <a:ext cx="2754312" cy="1970088"/>
            <a:chOff x="273" y="246"/>
            <a:chExt cx="1735" cy="1241"/>
          </a:xfrm>
        </p:grpSpPr>
        <p:sp>
          <p:nvSpPr>
            <p:cNvPr id="44259" name="Rectangle 227"/>
            <p:cNvSpPr>
              <a:spLocks noChangeArrowheads="1"/>
            </p:cNvSpPr>
            <p:nvPr/>
          </p:nvSpPr>
          <p:spPr bwMode="auto">
            <a:xfrm>
              <a:off x="1671" y="1214"/>
              <a:ext cx="36" cy="273"/>
            </a:xfrm>
            <a:prstGeom prst="rect">
              <a:avLst/>
            </a:prstGeom>
            <a:solidFill>
              <a:srgbClr val="BF8080"/>
            </a:solidFill>
            <a:ln w="3175">
              <a:solidFill>
                <a:srgbClr val="9F4040"/>
              </a:solidFill>
              <a:miter lim="800000"/>
              <a:headEnd/>
              <a:tailEnd/>
            </a:ln>
          </p:spPr>
          <p:txBody>
            <a:bodyPr/>
            <a:lstStyle/>
            <a:p>
              <a:endParaRPr lang="en-US"/>
            </a:p>
          </p:txBody>
        </p:sp>
        <p:sp>
          <p:nvSpPr>
            <p:cNvPr id="44260" name="Rectangle 228"/>
            <p:cNvSpPr>
              <a:spLocks noChangeArrowheads="1"/>
            </p:cNvSpPr>
            <p:nvPr/>
          </p:nvSpPr>
          <p:spPr bwMode="auto">
            <a:xfrm>
              <a:off x="582" y="1214"/>
              <a:ext cx="36" cy="273"/>
            </a:xfrm>
            <a:prstGeom prst="rect">
              <a:avLst/>
            </a:prstGeom>
            <a:solidFill>
              <a:srgbClr val="BF8080"/>
            </a:solidFill>
            <a:ln w="3175">
              <a:solidFill>
                <a:srgbClr val="9F4040"/>
              </a:solidFill>
              <a:miter lim="800000"/>
              <a:headEnd/>
              <a:tailEnd/>
            </a:ln>
          </p:spPr>
          <p:txBody>
            <a:bodyPr/>
            <a:lstStyle/>
            <a:p>
              <a:endParaRPr lang="en-US"/>
            </a:p>
          </p:txBody>
        </p:sp>
        <p:sp>
          <p:nvSpPr>
            <p:cNvPr id="44261" name="Freeform 229"/>
            <p:cNvSpPr>
              <a:spLocks/>
            </p:cNvSpPr>
            <p:nvPr/>
          </p:nvSpPr>
          <p:spPr bwMode="auto">
            <a:xfrm>
              <a:off x="1731" y="844"/>
              <a:ext cx="196" cy="320"/>
            </a:xfrm>
            <a:custGeom>
              <a:avLst/>
              <a:gdLst>
                <a:gd name="T0" fmla="*/ 21 w 620"/>
                <a:gd name="T1" fmla="*/ 0 h 978"/>
                <a:gd name="T2" fmla="*/ 112 w 620"/>
                <a:gd name="T3" fmla="*/ 0 h 978"/>
                <a:gd name="T4" fmla="*/ 108 w 620"/>
                <a:gd name="T5" fmla="*/ 37 h 978"/>
                <a:gd name="T6" fmla="*/ 105 w 620"/>
                <a:gd name="T7" fmla="*/ 138 h 978"/>
                <a:gd name="T8" fmla="*/ 110 w 620"/>
                <a:gd name="T9" fmla="*/ 281 h 978"/>
                <a:gd name="T10" fmla="*/ 138 w 620"/>
                <a:gd name="T11" fmla="*/ 446 h 978"/>
                <a:gd name="T12" fmla="*/ 190 w 620"/>
                <a:gd name="T13" fmla="*/ 609 h 978"/>
                <a:gd name="T14" fmla="*/ 283 w 620"/>
                <a:gd name="T15" fmla="*/ 753 h 978"/>
                <a:gd name="T16" fmla="*/ 423 w 620"/>
                <a:gd name="T17" fmla="*/ 855 h 978"/>
                <a:gd name="T18" fmla="*/ 620 w 620"/>
                <a:gd name="T19" fmla="*/ 894 h 978"/>
                <a:gd name="T20" fmla="*/ 620 w 620"/>
                <a:gd name="T21" fmla="*/ 978 h 978"/>
                <a:gd name="T22" fmla="*/ 0 w 620"/>
                <a:gd name="T23" fmla="*/ 978 h 978"/>
                <a:gd name="T24" fmla="*/ 21 w 620"/>
                <a:gd name="T25"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0" h="978">
                  <a:moveTo>
                    <a:pt x="21" y="0"/>
                  </a:moveTo>
                  <a:lnTo>
                    <a:pt x="112" y="0"/>
                  </a:lnTo>
                  <a:lnTo>
                    <a:pt x="108" y="37"/>
                  </a:lnTo>
                  <a:lnTo>
                    <a:pt x="105" y="138"/>
                  </a:lnTo>
                  <a:lnTo>
                    <a:pt x="110" y="281"/>
                  </a:lnTo>
                  <a:lnTo>
                    <a:pt x="138" y="446"/>
                  </a:lnTo>
                  <a:lnTo>
                    <a:pt x="190" y="609"/>
                  </a:lnTo>
                  <a:lnTo>
                    <a:pt x="283" y="753"/>
                  </a:lnTo>
                  <a:lnTo>
                    <a:pt x="423" y="855"/>
                  </a:lnTo>
                  <a:lnTo>
                    <a:pt x="620" y="894"/>
                  </a:lnTo>
                  <a:lnTo>
                    <a:pt x="620" y="978"/>
                  </a:lnTo>
                  <a:lnTo>
                    <a:pt x="0" y="978"/>
                  </a:lnTo>
                  <a:lnTo>
                    <a:pt x="21" y="0"/>
                  </a:lnTo>
                  <a:close/>
                </a:path>
              </a:pathLst>
            </a:custGeom>
            <a:solidFill>
              <a:srgbClr val="BF8080"/>
            </a:solidFill>
            <a:ln w="3175">
              <a:solidFill>
                <a:srgbClr val="9F4040"/>
              </a:solidFill>
              <a:prstDash val="solid"/>
              <a:round/>
              <a:headEnd/>
              <a:tailEnd/>
            </a:ln>
          </p:spPr>
          <p:txBody>
            <a:bodyPr/>
            <a:lstStyle/>
            <a:p>
              <a:endParaRPr lang="en-US"/>
            </a:p>
          </p:txBody>
        </p:sp>
        <p:sp>
          <p:nvSpPr>
            <p:cNvPr id="44271" name="Freeform 239"/>
            <p:cNvSpPr>
              <a:spLocks/>
            </p:cNvSpPr>
            <p:nvPr/>
          </p:nvSpPr>
          <p:spPr bwMode="auto">
            <a:xfrm>
              <a:off x="1711" y="686"/>
              <a:ext cx="262" cy="492"/>
            </a:xfrm>
            <a:custGeom>
              <a:avLst/>
              <a:gdLst>
                <a:gd name="T0" fmla="*/ 0 w 826"/>
                <a:gd name="T1" fmla="*/ 1507 h 1507"/>
                <a:gd name="T2" fmla="*/ 0 w 826"/>
                <a:gd name="T3" fmla="*/ 0 h 1507"/>
                <a:gd name="T4" fmla="*/ 106 w 826"/>
                <a:gd name="T5" fmla="*/ 0 h 1507"/>
                <a:gd name="T6" fmla="*/ 106 w 826"/>
                <a:gd name="T7" fmla="*/ 1432 h 1507"/>
                <a:gd name="T8" fmla="*/ 826 w 826"/>
                <a:gd name="T9" fmla="*/ 1432 h 1507"/>
                <a:gd name="T10" fmla="*/ 826 w 826"/>
                <a:gd name="T11" fmla="*/ 1507 h 1507"/>
                <a:gd name="T12" fmla="*/ 0 w 826"/>
                <a:gd name="T13" fmla="*/ 1507 h 1507"/>
              </a:gdLst>
              <a:ahLst/>
              <a:cxnLst>
                <a:cxn ang="0">
                  <a:pos x="T0" y="T1"/>
                </a:cxn>
                <a:cxn ang="0">
                  <a:pos x="T2" y="T3"/>
                </a:cxn>
                <a:cxn ang="0">
                  <a:pos x="T4" y="T5"/>
                </a:cxn>
                <a:cxn ang="0">
                  <a:pos x="T6" y="T7"/>
                </a:cxn>
                <a:cxn ang="0">
                  <a:pos x="T8" y="T9"/>
                </a:cxn>
                <a:cxn ang="0">
                  <a:pos x="T10" y="T11"/>
                </a:cxn>
                <a:cxn ang="0">
                  <a:pos x="T12" y="T13"/>
                </a:cxn>
              </a:cxnLst>
              <a:rect l="0" t="0" r="r" b="b"/>
              <a:pathLst>
                <a:path w="826" h="1507">
                  <a:moveTo>
                    <a:pt x="0" y="1507"/>
                  </a:moveTo>
                  <a:lnTo>
                    <a:pt x="0" y="0"/>
                  </a:lnTo>
                  <a:lnTo>
                    <a:pt x="106" y="0"/>
                  </a:lnTo>
                  <a:lnTo>
                    <a:pt x="106" y="1432"/>
                  </a:lnTo>
                  <a:lnTo>
                    <a:pt x="826" y="1432"/>
                  </a:lnTo>
                  <a:lnTo>
                    <a:pt x="826" y="1507"/>
                  </a:lnTo>
                  <a:lnTo>
                    <a:pt x="0" y="1507"/>
                  </a:lnTo>
                  <a:close/>
                </a:path>
              </a:pathLst>
            </a:custGeom>
            <a:solidFill>
              <a:srgbClr val="BF8080"/>
            </a:solidFill>
            <a:ln w="3175">
              <a:solidFill>
                <a:srgbClr val="9F4040"/>
              </a:solidFill>
              <a:prstDash val="solid"/>
              <a:round/>
              <a:headEnd/>
              <a:tailEnd/>
            </a:ln>
          </p:spPr>
          <p:txBody>
            <a:bodyPr/>
            <a:lstStyle/>
            <a:p>
              <a:endParaRPr lang="en-US"/>
            </a:p>
          </p:txBody>
        </p:sp>
        <p:sp>
          <p:nvSpPr>
            <p:cNvPr id="44272" name="Freeform 240"/>
            <p:cNvSpPr>
              <a:spLocks/>
            </p:cNvSpPr>
            <p:nvPr/>
          </p:nvSpPr>
          <p:spPr bwMode="auto">
            <a:xfrm>
              <a:off x="362" y="844"/>
              <a:ext cx="196" cy="320"/>
            </a:xfrm>
            <a:custGeom>
              <a:avLst/>
              <a:gdLst>
                <a:gd name="T0" fmla="*/ 598 w 621"/>
                <a:gd name="T1" fmla="*/ 0 h 978"/>
                <a:gd name="T2" fmla="*/ 506 w 621"/>
                <a:gd name="T3" fmla="*/ 0 h 978"/>
                <a:gd name="T4" fmla="*/ 508 w 621"/>
                <a:gd name="T5" fmla="*/ 37 h 978"/>
                <a:gd name="T6" fmla="*/ 510 w 621"/>
                <a:gd name="T7" fmla="*/ 138 h 978"/>
                <a:gd name="T8" fmla="*/ 503 w 621"/>
                <a:gd name="T9" fmla="*/ 281 h 978"/>
                <a:gd name="T10" fmla="*/ 479 w 621"/>
                <a:gd name="T11" fmla="*/ 446 h 978"/>
                <a:gd name="T12" fmla="*/ 425 w 621"/>
                <a:gd name="T13" fmla="*/ 609 h 978"/>
                <a:gd name="T14" fmla="*/ 334 w 621"/>
                <a:gd name="T15" fmla="*/ 753 h 978"/>
                <a:gd name="T16" fmla="*/ 194 w 621"/>
                <a:gd name="T17" fmla="*/ 855 h 978"/>
                <a:gd name="T18" fmla="*/ 0 w 621"/>
                <a:gd name="T19" fmla="*/ 894 h 978"/>
                <a:gd name="T20" fmla="*/ 0 w 621"/>
                <a:gd name="T21" fmla="*/ 978 h 978"/>
                <a:gd name="T22" fmla="*/ 621 w 621"/>
                <a:gd name="T23" fmla="*/ 978 h 978"/>
                <a:gd name="T24" fmla="*/ 598 w 621"/>
                <a:gd name="T25"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978">
                  <a:moveTo>
                    <a:pt x="598" y="0"/>
                  </a:moveTo>
                  <a:lnTo>
                    <a:pt x="506" y="0"/>
                  </a:lnTo>
                  <a:lnTo>
                    <a:pt x="508" y="37"/>
                  </a:lnTo>
                  <a:lnTo>
                    <a:pt x="510" y="138"/>
                  </a:lnTo>
                  <a:lnTo>
                    <a:pt x="503" y="281"/>
                  </a:lnTo>
                  <a:lnTo>
                    <a:pt x="479" y="446"/>
                  </a:lnTo>
                  <a:lnTo>
                    <a:pt x="425" y="609"/>
                  </a:lnTo>
                  <a:lnTo>
                    <a:pt x="334" y="753"/>
                  </a:lnTo>
                  <a:lnTo>
                    <a:pt x="194" y="855"/>
                  </a:lnTo>
                  <a:lnTo>
                    <a:pt x="0" y="894"/>
                  </a:lnTo>
                  <a:lnTo>
                    <a:pt x="0" y="978"/>
                  </a:lnTo>
                  <a:lnTo>
                    <a:pt x="621" y="978"/>
                  </a:lnTo>
                  <a:lnTo>
                    <a:pt x="598" y="0"/>
                  </a:lnTo>
                  <a:close/>
                </a:path>
              </a:pathLst>
            </a:custGeom>
            <a:solidFill>
              <a:srgbClr val="BF8080"/>
            </a:solidFill>
            <a:ln w="3175">
              <a:solidFill>
                <a:srgbClr val="9F4040"/>
              </a:solidFill>
              <a:prstDash val="solid"/>
              <a:round/>
              <a:headEnd/>
              <a:tailEnd/>
            </a:ln>
          </p:spPr>
          <p:txBody>
            <a:bodyPr/>
            <a:lstStyle/>
            <a:p>
              <a:endParaRPr lang="en-US"/>
            </a:p>
          </p:txBody>
        </p:sp>
        <p:sp>
          <p:nvSpPr>
            <p:cNvPr id="44273" name="Freeform 241"/>
            <p:cNvSpPr>
              <a:spLocks/>
            </p:cNvSpPr>
            <p:nvPr/>
          </p:nvSpPr>
          <p:spPr bwMode="auto">
            <a:xfrm>
              <a:off x="317" y="686"/>
              <a:ext cx="260" cy="492"/>
            </a:xfrm>
            <a:custGeom>
              <a:avLst/>
              <a:gdLst>
                <a:gd name="T0" fmla="*/ 824 w 824"/>
                <a:gd name="T1" fmla="*/ 1507 h 1507"/>
                <a:gd name="T2" fmla="*/ 824 w 824"/>
                <a:gd name="T3" fmla="*/ 0 h 1507"/>
                <a:gd name="T4" fmla="*/ 717 w 824"/>
                <a:gd name="T5" fmla="*/ 0 h 1507"/>
                <a:gd name="T6" fmla="*/ 717 w 824"/>
                <a:gd name="T7" fmla="*/ 1432 h 1507"/>
                <a:gd name="T8" fmla="*/ 0 w 824"/>
                <a:gd name="T9" fmla="*/ 1432 h 1507"/>
                <a:gd name="T10" fmla="*/ 0 w 824"/>
                <a:gd name="T11" fmla="*/ 1507 h 1507"/>
                <a:gd name="T12" fmla="*/ 824 w 824"/>
                <a:gd name="T13" fmla="*/ 1507 h 1507"/>
              </a:gdLst>
              <a:ahLst/>
              <a:cxnLst>
                <a:cxn ang="0">
                  <a:pos x="T0" y="T1"/>
                </a:cxn>
                <a:cxn ang="0">
                  <a:pos x="T2" y="T3"/>
                </a:cxn>
                <a:cxn ang="0">
                  <a:pos x="T4" y="T5"/>
                </a:cxn>
                <a:cxn ang="0">
                  <a:pos x="T6" y="T7"/>
                </a:cxn>
                <a:cxn ang="0">
                  <a:pos x="T8" y="T9"/>
                </a:cxn>
                <a:cxn ang="0">
                  <a:pos x="T10" y="T11"/>
                </a:cxn>
                <a:cxn ang="0">
                  <a:pos x="T12" y="T13"/>
                </a:cxn>
              </a:cxnLst>
              <a:rect l="0" t="0" r="r" b="b"/>
              <a:pathLst>
                <a:path w="824" h="1507">
                  <a:moveTo>
                    <a:pt x="824" y="1507"/>
                  </a:moveTo>
                  <a:lnTo>
                    <a:pt x="824" y="0"/>
                  </a:lnTo>
                  <a:lnTo>
                    <a:pt x="717" y="0"/>
                  </a:lnTo>
                  <a:lnTo>
                    <a:pt x="717" y="1432"/>
                  </a:lnTo>
                  <a:lnTo>
                    <a:pt x="0" y="1432"/>
                  </a:lnTo>
                  <a:lnTo>
                    <a:pt x="0" y="1507"/>
                  </a:lnTo>
                  <a:lnTo>
                    <a:pt x="824" y="1507"/>
                  </a:lnTo>
                  <a:close/>
                </a:path>
              </a:pathLst>
            </a:custGeom>
            <a:solidFill>
              <a:srgbClr val="BF8080"/>
            </a:solidFill>
            <a:ln w="3175">
              <a:solidFill>
                <a:srgbClr val="9F4040"/>
              </a:solidFill>
              <a:prstDash val="solid"/>
              <a:round/>
              <a:headEnd/>
              <a:tailEnd/>
            </a:ln>
          </p:spPr>
          <p:txBody>
            <a:bodyPr/>
            <a:lstStyle/>
            <a:p>
              <a:endParaRPr lang="en-US"/>
            </a:p>
          </p:txBody>
        </p:sp>
        <p:sp>
          <p:nvSpPr>
            <p:cNvPr id="44274" name="Rectangle 242"/>
            <p:cNvSpPr>
              <a:spLocks noChangeArrowheads="1"/>
            </p:cNvSpPr>
            <p:nvPr/>
          </p:nvSpPr>
          <p:spPr bwMode="auto">
            <a:xfrm>
              <a:off x="273" y="1181"/>
              <a:ext cx="1735" cy="36"/>
            </a:xfrm>
            <a:prstGeom prst="rect">
              <a:avLst/>
            </a:prstGeom>
            <a:solidFill>
              <a:srgbClr val="BF8080"/>
            </a:solidFill>
            <a:ln w="3175">
              <a:solidFill>
                <a:srgbClr val="9F4040"/>
              </a:solidFill>
              <a:miter lim="800000"/>
              <a:headEnd/>
              <a:tailEnd/>
            </a:ln>
          </p:spPr>
          <p:txBody>
            <a:bodyPr/>
            <a:lstStyle/>
            <a:p>
              <a:endParaRPr lang="en-US"/>
            </a:p>
          </p:txBody>
        </p:sp>
        <p:grpSp>
          <p:nvGrpSpPr>
            <p:cNvPr id="44369" name="Group 337"/>
            <p:cNvGrpSpPr>
              <a:grpSpLocks/>
            </p:cNvGrpSpPr>
            <p:nvPr/>
          </p:nvGrpSpPr>
          <p:grpSpPr bwMode="auto">
            <a:xfrm>
              <a:off x="577" y="246"/>
              <a:ext cx="1134" cy="935"/>
              <a:chOff x="781" y="246"/>
              <a:chExt cx="930" cy="935"/>
            </a:xfrm>
          </p:grpSpPr>
          <p:sp>
            <p:nvSpPr>
              <p:cNvPr id="44250" name="Rectangle 218"/>
              <p:cNvSpPr>
                <a:spLocks noChangeArrowheads="1"/>
              </p:cNvSpPr>
              <p:nvPr/>
            </p:nvSpPr>
            <p:spPr bwMode="auto">
              <a:xfrm>
                <a:off x="1305" y="359"/>
                <a:ext cx="201" cy="822"/>
              </a:xfrm>
              <a:prstGeom prst="rect">
                <a:avLst/>
              </a:prstGeom>
              <a:solidFill>
                <a:srgbClr val="BFDFDF"/>
              </a:solidFill>
              <a:ln w="3175">
                <a:solidFill>
                  <a:srgbClr val="BFDFDF"/>
                </a:solidFill>
                <a:miter lim="800000"/>
                <a:headEnd/>
                <a:tailEnd/>
              </a:ln>
            </p:spPr>
            <p:txBody>
              <a:bodyPr/>
              <a:lstStyle/>
              <a:p>
                <a:endParaRPr lang="en-US"/>
              </a:p>
            </p:txBody>
          </p:sp>
          <p:sp>
            <p:nvSpPr>
              <p:cNvPr id="44251" name="Rectangle 219"/>
              <p:cNvSpPr>
                <a:spLocks noChangeArrowheads="1"/>
              </p:cNvSpPr>
              <p:nvPr/>
            </p:nvSpPr>
            <p:spPr bwMode="auto">
              <a:xfrm>
                <a:off x="1128" y="560"/>
                <a:ext cx="172" cy="621"/>
              </a:xfrm>
              <a:prstGeom prst="rect">
                <a:avLst/>
              </a:prstGeom>
              <a:solidFill>
                <a:srgbClr val="BFDFDF"/>
              </a:solidFill>
              <a:ln w="3175">
                <a:solidFill>
                  <a:srgbClr val="BFDFDF"/>
                </a:solidFill>
                <a:miter lim="800000"/>
                <a:headEnd/>
                <a:tailEnd/>
              </a:ln>
            </p:spPr>
            <p:txBody>
              <a:bodyPr/>
              <a:lstStyle/>
              <a:p>
                <a:endParaRPr lang="en-US"/>
              </a:p>
            </p:txBody>
          </p:sp>
          <p:sp>
            <p:nvSpPr>
              <p:cNvPr id="44252" name="Rectangle 220"/>
              <p:cNvSpPr>
                <a:spLocks noChangeArrowheads="1"/>
              </p:cNvSpPr>
              <p:nvPr/>
            </p:nvSpPr>
            <p:spPr bwMode="auto">
              <a:xfrm>
                <a:off x="1511" y="560"/>
                <a:ext cx="172" cy="621"/>
              </a:xfrm>
              <a:prstGeom prst="rect">
                <a:avLst/>
              </a:prstGeom>
              <a:solidFill>
                <a:srgbClr val="BFDFDF"/>
              </a:solidFill>
              <a:ln w="3175">
                <a:solidFill>
                  <a:srgbClr val="BFDFDF"/>
                </a:solidFill>
                <a:miter lim="800000"/>
                <a:headEnd/>
                <a:tailEnd/>
              </a:ln>
            </p:spPr>
            <p:txBody>
              <a:bodyPr/>
              <a:lstStyle/>
              <a:p>
                <a:endParaRPr lang="en-US"/>
              </a:p>
            </p:txBody>
          </p:sp>
          <p:sp>
            <p:nvSpPr>
              <p:cNvPr id="44253" name="Rectangle 221"/>
              <p:cNvSpPr>
                <a:spLocks noChangeArrowheads="1"/>
              </p:cNvSpPr>
              <p:nvPr/>
            </p:nvSpPr>
            <p:spPr bwMode="auto">
              <a:xfrm>
                <a:off x="946" y="481"/>
                <a:ext cx="86" cy="700"/>
              </a:xfrm>
              <a:prstGeom prst="rect">
                <a:avLst/>
              </a:prstGeom>
              <a:solidFill>
                <a:srgbClr val="BFDFDF"/>
              </a:solidFill>
              <a:ln w="3175">
                <a:solidFill>
                  <a:srgbClr val="BFDFDF"/>
                </a:solidFill>
                <a:miter lim="800000"/>
                <a:headEnd/>
                <a:tailEnd/>
              </a:ln>
            </p:spPr>
            <p:txBody>
              <a:bodyPr/>
              <a:lstStyle/>
              <a:p>
                <a:endParaRPr lang="en-US"/>
              </a:p>
            </p:txBody>
          </p:sp>
          <p:sp>
            <p:nvSpPr>
              <p:cNvPr id="44255" name="Rectangle 223"/>
              <p:cNvSpPr>
                <a:spLocks noChangeArrowheads="1"/>
              </p:cNvSpPr>
              <p:nvPr/>
            </p:nvSpPr>
            <p:spPr bwMode="auto">
              <a:xfrm>
                <a:off x="1037" y="249"/>
                <a:ext cx="86" cy="932"/>
              </a:xfrm>
              <a:prstGeom prst="rect">
                <a:avLst/>
              </a:prstGeom>
              <a:solidFill>
                <a:srgbClr val="BFDFDF"/>
              </a:solidFill>
              <a:ln w="3175">
                <a:solidFill>
                  <a:srgbClr val="BFDFDF"/>
                </a:solidFill>
                <a:miter lim="800000"/>
                <a:headEnd/>
                <a:tailEnd/>
              </a:ln>
            </p:spPr>
            <p:txBody>
              <a:bodyPr/>
              <a:lstStyle/>
              <a:p>
                <a:endParaRPr lang="en-US"/>
              </a:p>
            </p:txBody>
          </p:sp>
          <p:sp>
            <p:nvSpPr>
              <p:cNvPr id="44256" name="Rectangle 224"/>
              <p:cNvSpPr>
                <a:spLocks noChangeArrowheads="1"/>
              </p:cNvSpPr>
              <p:nvPr/>
            </p:nvSpPr>
            <p:spPr bwMode="auto">
              <a:xfrm>
                <a:off x="781" y="313"/>
                <a:ext cx="160" cy="868"/>
              </a:xfrm>
              <a:prstGeom prst="rect">
                <a:avLst/>
              </a:prstGeom>
              <a:solidFill>
                <a:srgbClr val="BFDFDF"/>
              </a:solidFill>
              <a:ln w="3175">
                <a:solidFill>
                  <a:srgbClr val="BFDFDF"/>
                </a:solidFill>
                <a:miter lim="800000"/>
                <a:headEnd/>
                <a:tailEnd/>
              </a:ln>
            </p:spPr>
            <p:txBody>
              <a:bodyPr/>
              <a:lstStyle/>
              <a:p>
                <a:endParaRPr lang="en-US"/>
              </a:p>
            </p:txBody>
          </p:sp>
          <p:sp>
            <p:nvSpPr>
              <p:cNvPr id="44264" name="Rectangle 232"/>
              <p:cNvSpPr>
                <a:spLocks noChangeArrowheads="1"/>
              </p:cNvSpPr>
              <p:nvPr/>
            </p:nvSpPr>
            <p:spPr bwMode="auto">
              <a:xfrm>
                <a:off x="1334" y="357"/>
                <a:ext cx="200" cy="821"/>
              </a:xfrm>
              <a:prstGeom prst="rect">
                <a:avLst/>
              </a:prstGeom>
              <a:solidFill>
                <a:srgbClr val="008080"/>
              </a:solidFill>
              <a:ln w="3175">
                <a:solidFill>
                  <a:srgbClr val="404040"/>
                </a:solidFill>
                <a:miter lim="800000"/>
                <a:headEnd/>
                <a:tailEnd/>
              </a:ln>
            </p:spPr>
            <p:txBody>
              <a:bodyPr/>
              <a:lstStyle/>
              <a:p>
                <a:endParaRPr lang="en-US"/>
              </a:p>
            </p:txBody>
          </p:sp>
          <p:sp>
            <p:nvSpPr>
              <p:cNvPr id="44265" name="Rectangle 233"/>
              <p:cNvSpPr>
                <a:spLocks noChangeArrowheads="1"/>
              </p:cNvSpPr>
              <p:nvPr/>
            </p:nvSpPr>
            <p:spPr bwMode="auto">
              <a:xfrm>
                <a:off x="1156" y="558"/>
                <a:ext cx="173" cy="620"/>
              </a:xfrm>
              <a:prstGeom prst="rect">
                <a:avLst/>
              </a:prstGeom>
              <a:solidFill>
                <a:srgbClr val="40409F"/>
              </a:solidFill>
              <a:ln w="3175">
                <a:solidFill>
                  <a:srgbClr val="404040"/>
                </a:solidFill>
                <a:miter lim="800000"/>
                <a:headEnd/>
                <a:tailEnd/>
              </a:ln>
            </p:spPr>
            <p:txBody>
              <a:bodyPr/>
              <a:lstStyle/>
              <a:p>
                <a:endParaRPr lang="en-US"/>
              </a:p>
            </p:txBody>
          </p:sp>
          <p:sp>
            <p:nvSpPr>
              <p:cNvPr id="44266" name="Rectangle 234"/>
              <p:cNvSpPr>
                <a:spLocks noChangeArrowheads="1"/>
              </p:cNvSpPr>
              <p:nvPr/>
            </p:nvSpPr>
            <p:spPr bwMode="auto">
              <a:xfrm>
                <a:off x="1539" y="558"/>
                <a:ext cx="172" cy="620"/>
              </a:xfrm>
              <a:prstGeom prst="rect">
                <a:avLst/>
              </a:prstGeom>
              <a:solidFill>
                <a:srgbClr val="9F409F"/>
              </a:solidFill>
              <a:ln w="3175">
                <a:solidFill>
                  <a:srgbClr val="404040"/>
                </a:solidFill>
                <a:miter lim="800000"/>
                <a:headEnd/>
                <a:tailEnd/>
              </a:ln>
            </p:spPr>
            <p:txBody>
              <a:bodyPr/>
              <a:lstStyle/>
              <a:p>
                <a:endParaRPr lang="en-US"/>
              </a:p>
            </p:txBody>
          </p:sp>
          <p:sp>
            <p:nvSpPr>
              <p:cNvPr id="44267" name="Rectangle 235"/>
              <p:cNvSpPr>
                <a:spLocks noChangeArrowheads="1"/>
              </p:cNvSpPr>
              <p:nvPr/>
            </p:nvSpPr>
            <p:spPr bwMode="auto">
              <a:xfrm>
                <a:off x="974" y="479"/>
                <a:ext cx="87" cy="699"/>
              </a:xfrm>
              <a:prstGeom prst="rect">
                <a:avLst/>
              </a:prstGeom>
              <a:solidFill>
                <a:srgbClr val="40FF9F"/>
              </a:solidFill>
              <a:ln w="3175">
                <a:solidFill>
                  <a:srgbClr val="404040"/>
                </a:solidFill>
                <a:miter lim="800000"/>
                <a:headEnd/>
                <a:tailEnd/>
              </a:ln>
            </p:spPr>
            <p:txBody>
              <a:bodyPr/>
              <a:lstStyle/>
              <a:p>
                <a:endParaRPr lang="en-US"/>
              </a:p>
            </p:txBody>
          </p:sp>
          <p:sp>
            <p:nvSpPr>
              <p:cNvPr id="44269" name="Rectangle 237"/>
              <p:cNvSpPr>
                <a:spLocks noChangeArrowheads="1"/>
              </p:cNvSpPr>
              <p:nvPr/>
            </p:nvSpPr>
            <p:spPr bwMode="auto">
              <a:xfrm>
                <a:off x="1065" y="246"/>
                <a:ext cx="87" cy="932"/>
              </a:xfrm>
              <a:prstGeom prst="rect">
                <a:avLst/>
              </a:prstGeom>
              <a:solidFill>
                <a:srgbClr val="FFBF80"/>
              </a:solidFill>
              <a:ln w="3175">
                <a:solidFill>
                  <a:srgbClr val="404040"/>
                </a:solidFill>
                <a:miter lim="800000"/>
                <a:headEnd/>
                <a:tailEnd/>
              </a:ln>
            </p:spPr>
            <p:txBody>
              <a:bodyPr/>
              <a:lstStyle/>
              <a:p>
                <a:endParaRPr lang="en-US"/>
              </a:p>
            </p:txBody>
          </p:sp>
          <p:sp>
            <p:nvSpPr>
              <p:cNvPr id="44270" name="Rectangle 238"/>
              <p:cNvSpPr>
                <a:spLocks noChangeArrowheads="1"/>
              </p:cNvSpPr>
              <p:nvPr/>
            </p:nvSpPr>
            <p:spPr bwMode="auto">
              <a:xfrm>
                <a:off x="810" y="310"/>
                <a:ext cx="160" cy="868"/>
              </a:xfrm>
              <a:prstGeom prst="rect">
                <a:avLst/>
              </a:prstGeom>
              <a:solidFill>
                <a:srgbClr val="00C200"/>
              </a:solidFill>
              <a:ln w="3175">
                <a:solidFill>
                  <a:srgbClr val="404040"/>
                </a:solidFill>
                <a:miter lim="800000"/>
                <a:headEnd/>
                <a:tailEnd/>
              </a:ln>
            </p:spPr>
            <p:txBody>
              <a:bodyPr/>
              <a:lstStyle/>
              <a:p>
                <a:endParaRPr lang="en-US"/>
              </a:p>
            </p:txBody>
          </p:sp>
          <p:sp>
            <p:nvSpPr>
              <p:cNvPr id="44275" name="Line 243"/>
              <p:cNvSpPr>
                <a:spLocks noChangeShapeType="1"/>
              </p:cNvSpPr>
              <p:nvPr/>
            </p:nvSpPr>
            <p:spPr bwMode="auto">
              <a:xfrm>
                <a:off x="814" y="409"/>
                <a:ext cx="151" cy="1"/>
              </a:xfrm>
              <a:prstGeom prst="line">
                <a:avLst/>
              </a:prstGeom>
              <a:noFill/>
              <a:ln w="3175">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76" name="Line 244"/>
              <p:cNvSpPr>
                <a:spLocks noChangeShapeType="1"/>
              </p:cNvSpPr>
              <p:nvPr/>
            </p:nvSpPr>
            <p:spPr bwMode="auto">
              <a:xfrm>
                <a:off x="816" y="1113"/>
                <a:ext cx="149" cy="1"/>
              </a:xfrm>
              <a:prstGeom prst="line">
                <a:avLst/>
              </a:prstGeom>
              <a:noFill/>
              <a:ln w="3175">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77" name="Line 245"/>
              <p:cNvSpPr>
                <a:spLocks noChangeShapeType="1"/>
              </p:cNvSpPr>
              <p:nvPr/>
            </p:nvSpPr>
            <p:spPr bwMode="auto">
              <a:xfrm>
                <a:off x="816" y="1099"/>
                <a:ext cx="149" cy="0"/>
              </a:xfrm>
              <a:prstGeom prst="line">
                <a:avLst/>
              </a:prstGeom>
              <a:noFill/>
              <a:ln w="3175">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78" name="Line 246"/>
              <p:cNvSpPr>
                <a:spLocks noChangeShapeType="1"/>
              </p:cNvSpPr>
              <p:nvPr/>
            </p:nvSpPr>
            <p:spPr bwMode="auto">
              <a:xfrm>
                <a:off x="1343" y="461"/>
                <a:ext cx="184" cy="1"/>
              </a:xfrm>
              <a:prstGeom prst="line">
                <a:avLst/>
              </a:prstGeom>
              <a:noFill/>
              <a:ln w="7938">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79" name="Line 247"/>
              <p:cNvSpPr>
                <a:spLocks noChangeShapeType="1"/>
              </p:cNvSpPr>
              <p:nvPr/>
            </p:nvSpPr>
            <p:spPr bwMode="auto">
              <a:xfrm>
                <a:off x="1343" y="1082"/>
                <a:ext cx="184" cy="0"/>
              </a:xfrm>
              <a:prstGeom prst="line">
                <a:avLst/>
              </a:prstGeom>
              <a:noFill/>
              <a:ln w="7938">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86" name="Line 254"/>
              <p:cNvSpPr>
                <a:spLocks noChangeShapeType="1"/>
              </p:cNvSpPr>
              <p:nvPr/>
            </p:nvSpPr>
            <p:spPr bwMode="auto">
              <a:xfrm>
                <a:off x="1163" y="597"/>
                <a:ext cx="161" cy="1"/>
              </a:xfrm>
              <a:prstGeom prst="line">
                <a:avLst/>
              </a:prstGeom>
              <a:noFill/>
              <a:ln w="3175">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87" name="Line 255"/>
              <p:cNvSpPr>
                <a:spLocks noChangeShapeType="1"/>
              </p:cNvSpPr>
              <p:nvPr/>
            </p:nvSpPr>
            <p:spPr bwMode="auto">
              <a:xfrm>
                <a:off x="1163" y="611"/>
                <a:ext cx="161" cy="1"/>
              </a:xfrm>
              <a:prstGeom prst="line">
                <a:avLst/>
              </a:prstGeom>
              <a:noFill/>
              <a:ln w="3175">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88" name="Line 256"/>
              <p:cNvSpPr>
                <a:spLocks noChangeShapeType="1"/>
              </p:cNvSpPr>
              <p:nvPr/>
            </p:nvSpPr>
            <p:spPr bwMode="auto">
              <a:xfrm>
                <a:off x="1163" y="1138"/>
                <a:ext cx="161" cy="1"/>
              </a:xfrm>
              <a:prstGeom prst="line">
                <a:avLst/>
              </a:prstGeom>
              <a:noFill/>
              <a:ln w="3175">
                <a:solidFill>
                  <a:srgbClr val="FFBF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89" name="Line 257"/>
              <p:cNvSpPr>
                <a:spLocks noChangeShapeType="1"/>
              </p:cNvSpPr>
              <p:nvPr/>
            </p:nvSpPr>
            <p:spPr bwMode="auto">
              <a:xfrm>
                <a:off x="1073" y="285"/>
                <a:ext cx="71" cy="1"/>
              </a:xfrm>
              <a:prstGeom prst="line">
                <a:avLst/>
              </a:prstGeom>
              <a:noFill/>
              <a:ln w="3175">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0" name="Line 258"/>
              <p:cNvSpPr>
                <a:spLocks noChangeShapeType="1"/>
              </p:cNvSpPr>
              <p:nvPr/>
            </p:nvSpPr>
            <p:spPr bwMode="auto">
              <a:xfrm>
                <a:off x="1073" y="298"/>
                <a:ext cx="71" cy="0"/>
              </a:xfrm>
              <a:prstGeom prst="line">
                <a:avLst/>
              </a:prstGeom>
              <a:noFill/>
              <a:ln w="3175">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1" name="Line 259"/>
              <p:cNvSpPr>
                <a:spLocks noChangeShapeType="1"/>
              </p:cNvSpPr>
              <p:nvPr/>
            </p:nvSpPr>
            <p:spPr bwMode="auto">
              <a:xfrm>
                <a:off x="1073" y="1113"/>
                <a:ext cx="71" cy="1"/>
              </a:xfrm>
              <a:prstGeom prst="line">
                <a:avLst/>
              </a:prstGeom>
              <a:noFill/>
              <a:ln w="3175">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2" name="Line 260"/>
              <p:cNvSpPr>
                <a:spLocks noChangeShapeType="1"/>
              </p:cNvSpPr>
              <p:nvPr/>
            </p:nvSpPr>
            <p:spPr bwMode="auto">
              <a:xfrm>
                <a:off x="1073" y="1126"/>
                <a:ext cx="71" cy="1"/>
              </a:xfrm>
              <a:prstGeom prst="line">
                <a:avLst/>
              </a:prstGeom>
              <a:noFill/>
              <a:ln w="3175">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3" name="Line 261"/>
              <p:cNvSpPr>
                <a:spLocks noChangeShapeType="1"/>
              </p:cNvSpPr>
              <p:nvPr/>
            </p:nvSpPr>
            <p:spPr bwMode="auto">
              <a:xfrm>
                <a:off x="984" y="560"/>
                <a:ext cx="72" cy="1"/>
              </a:xfrm>
              <a:prstGeom prst="line">
                <a:avLst/>
              </a:prstGeom>
              <a:noFill/>
              <a:ln w="3175">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4" name="Line 262"/>
              <p:cNvSpPr>
                <a:spLocks noChangeShapeType="1"/>
              </p:cNvSpPr>
              <p:nvPr/>
            </p:nvSpPr>
            <p:spPr bwMode="auto">
              <a:xfrm>
                <a:off x="984" y="1091"/>
                <a:ext cx="72" cy="1"/>
              </a:xfrm>
              <a:prstGeom prst="line">
                <a:avLst/>
              </a:prstGeom>
              <a:noFill/>
              <a:ln w="3175">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5" name="Line 263"/>
              <p:cNvSpPr>
                <a:spLocks noChangeShapeType="1"/>
              </p:cNvSpPr>
              <p:nvPr/>
            </p:nvSpPr>
            <p:spPr bwMode="auto">
              <a:xfrm>
                <a:off x="1546" y="624"/>
                <a:ext cx="159" cy="1"/>
              </a:xfrm>
              <a:prstGeom prst="line">
                <a:avLst/>
              </a:prstGeom>
              <a:noFill/>
              <a:ln w="7938">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6" name="Line 264"/>
              <p:cNvSpPr>
                <a:spLocks noChangeShapeType="1"/>
              </p:cNvSpPr>
              <p:nvPr/>
            </p:nvSpPr>
            <p:spPr bwMode="auto">
              <a:xfrm>
                <a:off x="1546" y="641"/>
                <a:ext cx="159" cy="1"/>
              </a:xfrm>
              <a:prstGeom prst="line">
                <a:avLst/>
              </a:prstGeom>
              <a:noFill/>
              <a:ln w="7938">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7" name="Line 265"/>
              <p:cNvSpPr>
                <a:spLocks noChangeShapeType="1"/>
              </p:cNvSpPr>
              <p:nvPr/>
            </p:nvSpPr>
            <p:spPr bwMode="auto">
              <a:xfrm>
                <a:off x="1546" y="1113"/>
                <a:ext cx="159" cy="1"/>
              </a:xfrm>
              <a:prstGeom prst="line">
                <a:avLst/>
              </a:prstGeom>
              <a:noFill/>
              <a:ln w="7938">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98" name="Line 266"/>
              <p:cNvSpPr>
                <a:spLocks noChangeShapeType="1"/>
              </p:cNvSpPr>
              <p:nvPr/>
            </p:nvSpPr>
            <p:spPr bwMode="auto">
              <a:xfrm>
                <a:off x="1546" y="1096"/>
                <a:ext cx="159" cy="1"/>
              </a:xfrm>
              <a:prstGeom prst="line">
                <a:avLst/>
              </a:prstGeom>
              <a:noFill/>
              <a:ln w="7938">
                <a:solidFill>
                  <a:srgbClr val="0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44340" name="Group 308"/>
          <p:cNvGrpSpPr>
            <a:grpSpLocks/>
          </p:cNvGrpSpPr>
          <p:nvPr/>
        </p:nvGrpSpPr>
        <p:grpSpPr bwMode="auto">
          <a:xfrm>
            <a:off x="7143750" y="3162300"/>
            <a:ext cx="1663700" cy="1644650"/>
            <a:chOff x="3972" y="372"/>
            <a:chExt cx="1048" cy="1036"/>
          </a:xfrm>
        </p:grpSpPr>
        <p:sp>
          <p:nvSpPr>
            <p:cNvPr id="44299" name="Rectangle 267" descr="Medium wood"/>
            <p:cNvSpPr>
              <a:spLocks noChangeArrowheads="1"/>
            </p:cNvSpPr>
            <p:nvPr/>
          </p:nvSpPr>
          <p:spPr bwMode="auto">
            <a:xfrm>
              <a:off x="4038" y="420"/>
              <a:ext cx="927" cy="934"/>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00" name="Rectangle 268" descr="Walnut"/>
            <p:cNvSpPr>
              <a:spLocks noChangeArrowheads="1"/>
            </p:cNvSpPr>
            <p:nvPr/>
          </p:nvSpPr>
          <p:spPr bwMode="auto">
            <a:xfrm>
              <a:off x="3996" y="372"/>
              <a:ext cx="1024" cy="56"/>
            </a:xfrm>
            <a:prstGeom prst="rect">
              <a:avLst/>
            </a:pr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01" name="Rectangle 269" descr="Walnut"/>
            <p:cNvSpPr>
              <a:spLocks noChangeArrowheads="1"/>
            </p:cNvSpPr>
            <p:nvPr/>
          </p:nvSpPr>
          <p:spPr bwMode="auto">
            <a:xfrm>
              <a:off x="3974" y="1352"/>
              <a:ext cx="1042" cy="56"/>
            </a:xfrm>
            <a:prstGeom prst="rect">
              <a:avLst/>
            </a:pr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02" name="Rectangle 270" descr="Walnut"/>
            <p:cNvSpPr>
              <a:spLocks noChangeArrowheads="1"/>
            </p:cNvSpPr>
            <p:nvPr/>
          </p:nvSpPr>
          <p:spPr bwMode="auto">
            <a:xfrm>
              <a:off x="3972" y="374"/>
              <a:ext cx="66" cy="1016"/>
            </a:xfrm>
            <a:prstGeom prst="rect">
              <a:avLst/>
            </a:pr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03" name="Rectangle 271" descr="Walnut"/>
            <p:cNvSpPr>
              <a:spLocks noChangeArrowheads="1"/>
            </p:cNvSpPr>
            <p:nvPr/>
          </p:nvSpPr>
          <p:spPr bwMode="auto">
            <a:xfrm>
              <a:off x="4954" y="389"/>
              <a:ext cx="66" cy="1012"/>
            </a:xfrm>
            <a:prstGeom prst="rect">
              <a:avLst/>
            </a:pr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4313" name="Group 281"/>
            <p:cNvGrpSpPr>
              <a:grpSpLocks/>
            </p:cNvGrpSpPr>
            <p:nvPr/>
          </p:nvGrpSpPr>
          <p:grpSpPr bwMode="auto">
            <a:xfrm>
              <a:off x="4359" y="1041"/>
              <a:ext cx="342" cy="306"/>
              <a:chOff x="225" y="908"/>
              <a:chExt cx="342" cy="306"/>
            </a:xfrm>
          </p:grpSpPr>
          <p:sp>
            <p:nvSpPr>
              <p:cNvPr id="44314" name="Oval 282"/>
              <p:cNvSpPr>
                <a:spLocks noChangeArrowheads="1"/>
              </p:cNvSpPr>
              <p:nvPr/>
            </p:nvSpPr>
            <p:spPr bwMode="auto">
              <a:xfrm>
                <a:off x="225" y="908"/>
                <a:ext cx="305" cy="306"/>
              </a:xfrm>
              <a:prstGeom prst="ellipse">
                <a:avLst/>
              </a:prstGeom>
              <a:gradFill rotWithShape="1">
                <a:gsLst>
                  <a:gs pos="0">
                    <a:schemeClr val="accent1"/>
                  </a:gs>
                  <a:gs pos="100000">
                    <a:schemeClr val="accent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15" name="Text Box 283"/>
              <p:cNvSpPr txBox="1">
                <a:spLocks noChangeArrowheads="1"/>
              </p:cNvSpPr>
              <p:nvPr/>
            </p:nvSpPr>
            <p:spPr bwMode="auto">
              <a:xfrm>
                <a:off x="262" y="93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8</a:t>
                </a:r>
                <a:endParaRPr lang="en-US" altLang="en-US" sz="2000"/>
              </a:p>
            </p:txBody>
          </p:sp>
        </p:grpSp>
        <p:grpSp>
          <p:nvGrpSpPr>
            <p:cNvPr id="44316" name="Group 284"/>
            <p:cNvGrpSpPr>
              <a:grpSpLocks/>
            </p:cNvGrpSpPr>
            <p:nvPr/>
          </p:nvGrpSpPr>
          <p:grpSpPr bwMode="auto">
            <a:xfrm>
              <a:off x="4044" y="1044"/>
              <a:ext cx="359" cy="306"/>
              <a:chOff x="1143" y="599"/>
              <a:chExt cx="359" cy="306"/>
            </a:xfrm>
          </p:grpSpPr>
          <p:sp>
            <p:nvSpPr>
              <p:cNvPr id="44317" name="Oval 285"/>
              <p:cNvSpPr>
                <a:spLocks noChangeArrowheads="1"/>
              </p:cNvSpPr>
              <p:nvPr/>
            </p:nvSpPr>
            <p:spPr bwMode="auto">
              <a:xfrm>
                <a:off x="1143" y="599"/>
                <a:ext cx="305" cy="306"/>
              </a:xfrm>
              <a:prstGeom prst="ellipse">
                <a:avLst/>
              </a:prstGeom>
              <a:gradFill rotWithShape="1">
                <a:gsLst>
                  <a:gs pos="0">
                    <a:srgbClr val="0066FF"/>
                  </a:gs>
                  <a:gs pos="100000">
                    <a:srgbClr val="0066FF">
                      <a:gamma/>
                      <a:shade val="6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18" name="Text Box 286"/>
              <p:cNvSpPr txBox="1">
                <a:spLocks noChangeArrowheads="1"/>
              </p:cNvSpPr>
              <p:nvPr/>
            </p:nvSpPr>
            <p:spPr bwMode="auto">
              <a:xfrm>
                <a:off x="1197" y="62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7</a:t>
                </a:r>
                <a:endParaRPr lang="en-US" altLang="en-US" sz="2000"/>
              </a:p>
            </p:txBody>
          </p:sp>
        </p:grpSp>
        <p:grpSp>
          <p:nvGrpSpPr>
            <p:cNvPr id="44319" name="Group 287"/>
            <p:cNvGrpSpPr>
              <a:grpSpLocks/>
            </p:cNvGrpSpPr>
            <p:nvPr/>
          </p:nvGrpSpPr>
          <p:grpSpPr bwMode="auto">
            <a:xfrm>
              <a:off x="4652" y="736"/>
              <a:ext cx="350" cy="306"/>
              <a:chOff x="836" y="600"/>
              <a:chExt cx="350" cy="306"/>
            </a:xfrm>
          </p:grpSpPr>
          <p:sp>
            <p:nvSpPr>
              <p:cNvPr id="44320" name="Oval 288"/>
              <p:cNvSpPr>
                <a:spLocks noChangeArrowheads="1"/>
              </p:cNvSpPr>
              <p:nvPr/>
            </p:nvSpPr>
            <p:spPr bwMode="auto">
              <a:xfrm>
                <a:off x="836" y="600"/>
                <a:ext cx="306" cy="306"/>
              </a:xfrm>
              <a:prstGeom prst="ellipse">
                <a:avLst/>
              </a:prstGeom>
              <a:gradFill rotWithShape="1">
                <a:gsLst>
                  <a:gs pos="0">
                    <a:srgbClr val="14E4FA"/>
                  </a:gs>
                  <a:gs pos="100000">
                    <a:srgbClr val="14E4FA">
                      <a:gamma/>
                      <a:shade val="6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21" name="Text Box 289"/>
              <p:cNvSpPr txBox="1">
                <a:spLocks noChangeArrowheads="1"/>
              </p:cNvSpPr>
              <p:nvPr/>
            </p:nvSpPr>
            <p:spPr bwMode="auto">
              <a:xfrm>
                <a:off x="881" y="6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6</a:t>
                </a:r>
                <a:endParaRPr lang="en-US" altLang="en-US" sz="2000"/>
              </a:p>
            </p:txBody>
          </p:sp>
        </p:grpSp>
        <p:grpSp>
          <p:nvGrpSpPr>
            <p:cNvPr id="44322" name="Group 290"/>
            <p:cNvGrpSpPr>
              <a:grpSpLocks/>
            </p:cNvGrpSpPr>
            <p:nvPr/>
          </p:nvGrpSpPr>
          <p:grpSpPr bwMode="auto">
            <a:xfrm>
              <a:off x="4346" y="737"/>
              <a:ext cx="343" cy="306"/>
              <a:chOff x="530" y="601"/>
              <a:chExt cx="343" cy="306"/>
            </a:xfrm>
          </p:grpSpPr>
          <p:sp>
            <p:nvSpPr>
              <p:cNvPr id="44323" name="Oval 291"/>
              <p:cNvSpPr>
                <a:spLocks noChangeArrowheads="1"/>
              </p:cNvSpPr>
              <p:nvPr/>
            </p:nvSpPr>
            <p:spPr bwMode="auto">
              <a:xfrm>
                <a:off x="530" y="601"/>
                <a:ext cx="305" cy="306"/>
              </a:xfrm>
              <a:prstGeom prst="ellipse">
                <a:avLst/>
              </a:prstGeom>
              <a:gradFill rotWithShape="1">
                <a:gsLst>
                  <a:gs pos="0">
                    <a:schemeClr val="folHlink"/>
                  </a:gs>
                  <a:gs pos="100000">
                    <a:schemeClr val="folHlink">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24" name="Text Box 292"/>
              <p:cNvSpPr txBox="1">
                <a:spLocks noChangeArrowheads="1"/>
              </p:cNvSpPr>
              <p:nvPr/>
            </p:nvSpPr>
            <p:spPr bwMode="auto">
              <a:xfrm>
                <a:off x="568" y="63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5</a:t>
                </a:r>
                <a:endParaRPr lang="en-US" altLang="en-US" sz="2000"/>
              </a:p>
            </p:txBody>
          </p:sp>
        </p:grpSp>
        <p:grpSp>
          <p:nvGrpSpPr>
            <p:cNvPr id="44325" name="Group 293"/>
            <p:cNvGrpSpPr>
              <a:grpSpLocks/>
            </p:cNvGrpSpPr>
            <p:nvPr/>
          </p:nvGrpSpPr>
          <p:grpSpPr bwMode="auto">
            <a:xfrm>
              <a:off x="4039" y="738"/>
              <a:ext cx="358" cy="305"/>
              <a:chOff x="223" y="602"/>
              <a:chExt cx="358" cy="305"/>
            </a:xfrm>
          </p:grpSpPr>
          <p:sp>
            <p:nvSpPr>
              <p:cNvPr id="44326" name="Oval 294"/>
              <p:cNvSpPr>
                <a:spLocks noChangeArrowheads="1"/>
              </p:cNvSpPr>
              <p:nvPr/>
            </p:nvSpPr>
            <p:spPr bwMode="auto">
              <a:xfrm>
                <a:off x="223" y="602"/>
                <a:ext cx="306" cy="305"/>
              </a:xfrm>
              <a:prstGeom prst="ellipse">
                <a:avLst/>
              </a:prstGeom>
              <a:gradFill rotWithShape="1">
                <a:gsLst>
                  <a:gs pos="0">
                    <a:srgbClr val="F83AF8"/>
                  </a:gs>
                  <a:gs pos="100000">
                    <a:srgbClr val="F83AF8">
                      <a:gamma/>
                      <a:shade val="6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27" name="Text Box 295"/>
              <p:cNvSpPr txBox="1">
                <a:spLocks noChangeArrowheads="1"/>
              </p:cNvSpPr>
              <p:nvPr/>
            </p:nvSpPr>
            <p:spPr bwMode="auto">
              <a:xfrm>
                <a:off x="276" y="62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a:t>
                </a:r>
                <a:endParaRPr lang="en-US" altLang="en-US" sz="2000"/>
              </a:p>
            </p:txBody>
          </p:sp>
        </p:grpSp>
        <p:grpSp>
          <p:nvGrpSpPr>
            <p:cNvPr id="44328" name="Group 296"/>
            <p:cNvGrpSpPr>
              <a:grpSpLocks/>
            </p:cNvGrpSpPr>
            <p:nvPr/>
          </p:nvGrpSpPr>
          <p:grpSpPr bwMode="auto">
            <a:xfrm>
              <a:off x="4662" y="1041"/>
              <a:ext cx="358" cy="306"/>
              <a:chOff x="1146" y="290"/>
              <a:chExt cx="358" cy="306"/>
            </a:xfrm>
          </p:grpSpPr>
          <p:sp>
            <p:nvSpPr>
              <p:cNvPr id="44329" name="Oval 297"/>
              <p:cNvSpPr>
                <a:spLocks noChangeArrowheads="1"/>
              </p:cNvSpPr>
              <p:nvPr/>
            </p:nvSpPr>
            <p:spPr bwMode="auto">
              <a:xfrm>
                <a:off x="1146" y="290"/>
                <a:ext cx="306" cy="306"/>
              </a:xfrm>
              <a:prstGeom prst="ellipse">
                <a:avLst/>
              </a:prstGeom>
              <a:gradFill rotWithShape="1">
                <a:gsLst>
                  <a:gs pos="0">
                    <a:srgbClr val="F7FC36"/>
                  </a:gs>
                  <a:gs pos="100000">
                    <a:srgbClr val="F7FC36">
                      <a:gamma/>
                      <a:shade val="6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30" name="Text Box 298"/>
              <p:cNvSpPr txBox="1">
                <a:spLocks noChangeArrowheads="1"/>
              </p:cNvSpPr>
              <p:nvPr/>
            </p:nvSpPr>
            <p:spPr bwMode="auto">
              <a:xfrm>
                <a:off x="1199" y="31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9</a:t>
                </a:r>
                <a:endParaRPr lang="en-US" altLang="en-US" sz="2000"/>
              </a:p>
            </p:txBody>
          </p:sp>
        </p:grpSp>
        <p:grpSp>
          <p:nvGrpSpPr>
            <p:cNvPr id="44331" name="Group 299"/>
            <p:cNvGrpSpPr>
              <a:grpSpLocks/>
            </p:cNvGrpSpPr>
            <p:nvPr/>
          </p:nvGrpSpPr>
          <p:grpSpPr bwMode="auto">
            <a:xfrm>
              <a:off x="4656" y="427"/>
              <a:ext cx="348" cy="306"/>
              <a:chOff x="840" y="291"/>
              <a:chExt cx="348" cy="306"/>
            </a:xfrm>
          </p:grpSpPr>
          <p:sp>
            <p:nvSpPr>
              <p:cNvPr id="44332" name="Oval 300"/>
              <p:cNvSpPr>
                <a:spLocks noChangeArrowheads="1"/>
              </p:cNvSpPr>
              <p:nvPr/>
            </p:nvSpPr>
            <p:spPr bwMode="auto">
              <a:xfrm>
                <a:off x="840" y="291"/>
                <a:ext cx="305" cy="306"/>
              </a:xfrm>
              <a:prstGeom prst="ellipse">
                <a:avLst/>
              </a:prstGeom>
              <a:gradFill rotWithShape="1">
                <a:gsLst>
                  <a:gs pos="0">
                    <a:srgbClr val="FF3300"/>
                  </a:gs>
                  <a:gs pos="100000">
                    <a:srgbClr val="FF3300">
                      <a:gamma/>
                      <a:shade val="6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33" name="Text Box 301"/>
              <p:cNvSpPr txBox="1">
                <a:spLocks noChangeArrowheads="1"/>
              </p:cNvSpPr>
              <p:nvPr/>
            </p:nvSpPr>
            <p:spPr bwMode="auto">
              <a:xfrm>
                <a:off x="883" y="32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a:t>
                </a:r>
                <a:endParaRPr lang="en-US" altLang="en-US" sz="2000"/>
              </a:p>
            </p:txBody>
          </p:sp>
        </p:grpSp>
        <p:grpSp>
          <p:nvGrpSpPr>
            <p:cNvPr id="44334" name="Group 302"/>
            <p:cNvGrpSpPr>
              <a:grpSpLocks/>
            </p:cNvGrpSpPr>
            <p:nvPr/>
          </p:nvGrpSpPr>
          <p:grpSpPr bwMode="auto">
            <a:xfrm>
              <a:off x="4349" y="428"/>
              <a:ext cx="342" cy="305"/>
              <a:chOff x="533" y="292"/>
              <a:chExt cx="342" cy="305"/>
            </a:xfrm>
          </p:grpSpPr>
          <p:sp>
            <p:nvSpPr>
              <p:cNvPr id="44335" name="Oval 303"/>
              <p:cNvSpPr>
                <a:spLocks noChangeArrowheads="1"/>
              </p:cNvSpPr>
              <p:nvPr/>
            </p:nvSpPr>
            <p:spPr bwMode="auto">
              <a:xfrm>
                <a:off x="533" y="292"/>
                <a:ext cx="306"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36" name="Text Box 304"/>
              <p:cNvSpPr txBox="1">
                <a:spLocks noChangeArrowheads="1"/>
              </p:cNvSpPr>
              <p:nvPr/>
            </p:nvSpPr>
            <p:spPr bwMode="auto">
              <a:xfrm>
                <a:off x="570" y="32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a:t>
                </a:r>
                <a:endParaRPr lang="en-US" altLang="en-US" sz="2000"/>
              </a:p>
            </p:txBody>
          </p:sp>
        </p:grpSp>
        <p:grpSp>
          <p:nvGrpSpPr>
            <p:cNvPr id="44337" name="Group 305"/>
            <p:cNvGrpSpPr>
              <a:grpSpLocks/>
            </p:cNvGrpSpPr>
            <p:nvPr/>
          </p:nvGrpSpPr>
          <p:grpSpPr bwMode="auto">
            <a:xfrm>
              <a:off x="4043" y="429"/>
              <a:ext cx="356" cy="305"/>
              <a:chOff x="227" y="293"/>
              <a:chExt cx="356" cy="305"/>
            </a:xfrm>
          </p:grpSpPr>
          <p:sp>
            <p:nvSpPr>
              <p:cNvPr id="44338" name="Oval 306"/>
              <p:cNvSpPr>
                <a:spLocks noChangeArrowheads="1"/>
              </p:cNvSpPr>
              <p:nvPr/>
            </p:nvSpPr>
            <p:spPr bwMode="auto">
              <a:xfrm>
                <a:off x="227" y="293"/>
                <a:ext cx="305" cy="305"/>
              </a:xfrm>
              <a:prstGeom prst="ellipse">
                <a:avLst/>
              </a:prstGeom>
              <a:gradFill rotWithShape="1">
                <a:gsLst>
                  <a:gs pos="0">
                    <a:srgbClr val="FF6699"/>
                  </a:gs>
                  <a:gs pos="100000">
                    <a:srgbClr val="FF6699">
                      <a:gamma/>
                      <a:shade val="6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39" name="Text Box 307"/>
              <p:cNvSpPr txBox="1">
                <a:spLocks noChangeArrowheads="1"/>
              </p:cNvSpPr>
              <p:nvPr/>
            </p:nvSpPr>
            <p:spPr bwMode="auto">
              <a:xfrm>
                <a:off x="278" y="313"/>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a:t>
                </a:r>
                <a:endParaRPr lang="en-US" altLang="en-US" sz="2000"/>
              </a:p>
            </p:txBody>
          </p:sp>
        </p:grpSp>
      </p:grpSp>
      <p:grpSp>
        <p:nvGrpSpPr>
          <p:cNvPr id="44342" name="Group 310"/>
          <p:cNvGrpSpPr>
            <a:grpSpLocks/>
          </p:cNvGrpSpPr>
          <p:nvPr/>
        </p:nvGrpSpPr>
        <p:grpSpPr bwMode="auto">
          <a:xfrm>
            <a:off x="5948363" y="457200"/>
            <a:ext cx="2601912" cy="1193800"/>
            <a:chOff x="240" y="3360"/>
            <a:chExt cx="1064" cy="488"/>
          </a:xfrm>
        </p:grpSpPr>
        <p:pic>
          <p:nvPicPr>
            <p:cNvPr id="44343" name="Picture 3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 y="3364"/>
              <a:ext cx="338"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44" name="Picture 3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0" y="3364"/>
              <a:ext cx="338"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45" name="Picture 3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8" y="3364"/>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46" name="Picture 3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8" y="3368"/>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47" name="Picture 31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2" y="3368"/>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48" name="Picture 31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8" y="3368"/>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49" name="Picture 31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0" y="3364"/>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50" name="Picture 318"/>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62" y="3368"/>
              <a:ext cx="338"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51" name="Picture 31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26" y="3368"/>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52" name="Picture 320"/>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94" y="3364"/>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53" name="Picture 321"/>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58" y="3364"/>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54" name="Picture 32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06" y="3368"/>
              <a:ext cx="340"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55" name="Picture 32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65" y="3360"/>
              <a:ext cx="339"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4359" name="Picture 327"/>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408113" y="3746500"/>
            <a:ext cx="24765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60" name="Picture 328"/>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52513" y="3743325"/>
            <a:ext cx="24923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61" name="Picture 329"/>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04850" y="3746500"/>
            <a:ext cx="2508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62" name="Picture 330"/>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47663" y="3746500"/>
            <a:ext cx="2508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65" name="Picture 33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374775" y="4360863"/>
            <a:ext cx="2508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66" name="Picture 33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04888" y="4362450"/>
            <a:ext cx="24923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367" name="Picture 335"/>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61988" y="4364038"/>
            <a:ext cx="24923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371" name="Text Box 339"/>
          <p:cNvSpPr txBox="1">
            <a:spLocks noChangeArrowheads="1"/>
          </p:cNvSpPr>
          <p:nvPr/>
        </p:nvSpPr>
        <p:spPr bwMode="auto">
          <a:xfrm>
            <a:off x="342900" y="323850"/>
            <a:ext cx="571500" cy="406400"/>
          </a:xfrm>
          <a:prstGeom prst="rect">
            <a:avLst/>
          </a:prstGeom>
          <a:solidFill>
            <a:srgbClr val="0000FF">
              <a:alpha val="5099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A</a:t>
            </a:r>
            <a:endParaRPr lang="en-US" altLang="en-US" sz="2000"/>
          </a:p>
        </p:txBody>
      </p:sp>
      <p:sp>
        <p:nvSpPr>
          <p:cNvPr id="44372" name="Text Box 340"/>
          <p:cNvSpPr txBox="1">
            <a:spLocks noChangeArrowheads="1"/>
          </p:cNvSpPr>
          <p:nvPr/>
        </p:nvSpPr>
        <p:spPr bwMode="auto">
          <a:xfrm>
            <a:off x="274638" y="3246438"/>
            <a:ext cx="571500" cy="406400"/>
          </a:xfrm>
          <a:prstGeom prst="rect">
            <a:avLst/>
          </a:prstGeom>
          <a:solidFill>
            <a:srgbClr val="FFFF00">
              <a:alpha val="5099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B</a:t>
            </a:r>
            <a:endParaRPr lang="en-US" altLang="en-US" sz="2000"/>
          </a:p>
        </p:txBody>
      </p:sp>
      <p:sp>
        <p:nvSpPr>
          <p:cNvPr id="44373" name="Text Box 341"/>
          <p:cNvSpPr txBox="1">
            <a:spLocks noChangeArrowheads="1"/>
          </p:cNvSpPr>
          <p:nvPr/>
        </p:nvSpPr>
        <p:spPr bwMode="auto">
          <a:xfrm>
            <a:off x="5254625" y="301625"/>
            <a:ext cx="571500" cy="406400"/>
          </a:xfrm>
          <a:prstGeom prst="rect">
            <a:avLst/>
          </a:prstGeom>
          <a:solidFill>
            <a:srgbClr val="FF0000">
              <a:alpha val="5099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C</a:t>
            </a:r>
            <a:endParaRPr lang="en-US" altLang="en-US" sz="2000"/>
          </a:p>
        </p:txBody>
      </p:sp>
      <p:sp>
        <p:nvSpPr>
          <p:cNvPr id="44374" name="Text Box 342"/>
          <p:cNvSpPr txBox="1">
            <a:spLocks noChangeArrowheads="1"/>
          </p:cNvSpPr>
          <p:nvPr/>
        </p:nvSpPr>
        <p:spPr bwMode="auto">
          <a:xfrm>
            <a:off x="6367463" y="3148013"/>
            <a:ext cx="571500" cy="406400"/>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D</a:t>
            </a:r>
            <a:endParaRPr lang="en-US" altLang="en-US" sz="2000"/>
          </a:p>
        </p:txBody>
      </p:sp>
      <p:sp>
        <p:nvSpPr>
          <p:cNvPr id="44375" name="Text Box 343"/>
          <p:cNvSpPr txBox="1">
            <a:spLocks noChangeArrowheads="1"/>
          </p:cNvSpPr>
          <p:nvPr/>
        </p:nvSpPr>
        <p:spPr bwMode="auto">
          <a:xfrm>
            <a:off x="933450" y="2419350"/>
            <a:ext cx="2324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Choose 3 books</a:t>
            </a:r>
            <a:endParaRPr lang="en-US" altLang="en-US"/>
          </a:p>
        </p:txBody>
      </p:sp>
      <p:sp>
        <p:nvSpPr>
          <p:cNvPr id="44376" name="Text Box 344"/>
          <p:cNvSpPr txBox="1">
            <a:spLocks noChangeArrowheads="1"/>
          </p:cNvSpPr>
          <p:nvPr/>
        </p:nvSpPr>
        <p:spPr bwMode="auto">
          <a:xfrm>
            <a:off x="503238" y="5018088"/>
            <a:ext cx="1219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Choose 5 players</a:t>
            </a:r>
            <a:endParaRPr lang="en-US" altLang="en-US"/>
          </a:p>
        </p:txBody>
      </p:sp>
      <p:sp>
        <p:nvSpPr>
          <p:cNvPr id="44377" name="Text Box 345"/>
          <p:cNvSpPr txBox="1">
            <a:spLocks noChangeArrowheads="1"/>
          </p:cNvSpPr>
          <p:nvPr/>
        </p:nvSpPr>
        <p:spPr bwMode="auto">
          <a:xfrm>
            <a:off x="6378575" y="1768475"/>
            <a:ext cx="196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Choose 7 cards</a:t>
            </a:r>
            <a:endParaRPr lang="en-US" altLang="en-US"/>
          </a:p>
        </p:txBody>
      </p:sp>
      <p:sp>
        <p:nvSpPr>
          <p:cNvPr id="44378" name="Text Box 346"/>
          <p:cNvSpPr txBox="1">
            <a:spLocks noChangeArrowheads="1"/>
          </p:cNvSpPr>
          <p:nvPr/>
        </p:nvSpPr>
        <p:spPr bwMode="auto">
          <a:xfrm>
            <a:off x="7181850" y="4862513"/>
            <a:ext cx="196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Choose 4 balls</a:t>
            </a:r>
            <a:endParaRPr lang="en-US" altLang="en-US"/>
          </a:p>
        </p:txBody>
      </p:sp>
      <p:sp>
        <p:nvSpPr>
          <p:cNvPr id="44381" name="Rectangle 349"/>
          <p:cNvSpPr>
            <a:spLocks noChangeArrowheads="1"/>
          </p:cNvSpPr>
          <p:nvPr/>
        </p:nvSpPr>
        <p:spPr bwMode="auto">
          <a:xfrm>
            <a:off x="4271963" y="3024188"/>
            <a:ext cx="433387" cy="433387"/>
          </a:xfrm>
          <a:prstGeom prst="rect">
            <a:avLst/>
          </a:prstGeom>
          <a:solidFill>
            <a:srgbClr val="0000FF">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82" name="Rectangle 350"/>
          <p:cNvSpPr>
            <a:spLocks noChangeArrowheads="1"/>
          </p:cNvSpPr>
          <p:nvPr/>
        </p:nvSpPr>
        <p:spPr bwMode="auto">
          <a:xfrm>
            <a:off x="4703763" y="3894138"/>
            <a:ext cx="433387" cy="433387"/>
          </a:xfrm>
          <a:prstGeom prst="rect">
            <a:avLst/>
          </a:prstGeom>
          <a:solidFill>
            <a:srgbClr val="FFFF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83" name="Rectangle 351"/>
          <p:cNvSpPr>
            <a:spLocks noChangeArrowheads="1"/>
          </p:cNvSpPr>
          <p:nvPr/>
        </p:nvSpPr>
        <p:spPr bwMode="auto">
          <a:xfrm>
            <a:off x="4487863" y="6054725"/>
            <a:ext cx="433387" cy="433388"/>
          </a:xfrm>
          <a:prstGeom prst="rect">
            <a:avLst/>
          </a:prstGeom>
          <a:solidFill>
            <a:srgbClr val="FF0000">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84" name="Rectangle 352"/>
          <p:cNvSpPr>
            <a:spLocks noChangeArrowheads="1"/>
          </p:cNvSpPr>
          <p:nvPr/>
        </p:nvSpPr>
        <p:spPr bwMode="auto">
          <a:xfrm>
            <a:off x="4051300" y="4327525"/>
            <a:ext cx="433388" cy="433388"/>
          </a:xfrm>
          <a:prstGeom prst="rect">
            <a:avLst/>
          </a:prstGeom>
          <a:solidFill>
            <a:srgbClr val="99FFCC">
              <a:alpha val="49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4385" name="Picture 35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12738" y="4357688"/>
            <a:ext cx="24923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387" name="Rectangle 355"/>
          <p:cNvSpPr>
            <a:spLocks noChangeArrowheads="1"/>
          </p:cNvSpPr>
          <p:nvPr/>
        </p:nvSpPr>
        <p:spPr bwMode="auto">
          <a:xfrm>
            <a:off x="0" y="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88" name="Rectangle 356"/>
          <p:cNvSpPr>
            <a:spLocks noChangeArrowheads="1"/>
          </p:cNvSpPr>
          <p:nvPr/>
        </p:nvSpPr>
        <p:spPr bwMode="auto">
          <a:xfrm>
            <a:off x="0" y="676275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89" name="Rectangle 357"/>
          <p:cNvSpPr>
            <a:spLocks noChangeArrowheads="1"/>
          </p:cNvSpPr>
          <p:nvPr/>
        </p:nvSpPr>
        <p:spPr bwMode="auto">
          <a:xfrm>
            <a:off x="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90" name="Rectangle 358"/>
          <p:cNvSpPr>
            <a:spLocks noChangeArrowheads="1"/>
          </p:cNvSpPr>
          <p:nvPr/>
        </p:nvSpPr>
        <p:spPr bwMode="auto">
          <a:xfrm>
            <a:off x="904875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381"/>
                                        </p:tgtEl>
                                        <p:attrNameLst>
                                          <p:attrName>style.visibility</p:attrName>
                                        </p:attrNameLst>
                                      </p:cBhvr>
                                      <p:to>
                                        <p:strVal val="visible"/>
                                      </p:to>
                                    </p:set>
                                    <p:animEffect transition="in" filter="wipe(left)">
                                      <p:cBhvr>
                                        <p:cTn id="7" dur="500"/>
                                        <p:tgtEl>
                                          <p:spTgt spid="44381"/>
                                        </p:tgtEl>
                                      </p:cBhvr>
                                    </p:animEffect>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4382"/>
                                        </p:tgtEl>
                                        <p:attrNameLst>
                                          <p:attrName>style.visibility</p:attrName>
                                        </p:attrNameLst>
                                      </p:cBhvr>
                                      <p:to>
                                        <p:strVal val="visible"/>
                                      </p:to>
                                    </p:set>
                                    <p:animEffect transition="in" filter="wipe(left)">
                                      <p:cBhvr>
                                        <p:cTn id="12" dur="500"/>
                                        <p:tgtEl>
                                          <p:spTgt spid="44382"/>
                                        </p:tgtEl>
                                      </p:cBhvr>
                                    </p:animEffect>
                                  </p:childTnLst>
                                  <p:subTnLst>
                                    <p:audio>
                                      <p:cMediaNode>
                                        <p:cTn display="0" masterRel="sameClick">
                                          <p:stCondLst>
                                            <p:cond evt="begin" delay="0">
                                              <p:tn val="10"/>
                                            </p:cond>
                                          </p:stCondLst>
                                          <p:endCondLst>
                                            <p:cond evt="onStopAudio" delay="0">
                                              <p:tgtEl>
                                                <p:sldTgt/>
                                              </p:tgtEl>
                                            </p:cond>
                                          </p:endCondLst>
                                        </p:cTn>
                                        <p:tgtEl>
                                          <p:sndTgt r:embed="rId2" name="laser.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4383"/>
                                        </p:tgtEl>
                                        <p:attrNameLst>
                                          <p:attrName>style.visibility</p:attrName>
                                        </p:attrNameLst>
                                      </p:cBhvr>
                                      <p:to>
                                        <p:strVal val="visible"/>
                                      </p:to>
                                    </p:set>
                                    <p:animEffect transition="in" filter="wipe(left)">
                                      <p:cBhvr>
                                        <p:cTn id="17" dur="500"/>
                                        <p:tgtEl>
                                          <p:spTgt spid="44383"/>
                                        </p:tgtEl>
                                      </p:cBhvr>
                                    </p:animEffect>
                                  </p:childTnLst>
                                  <p:subTnLst>
                                    <p:audio>
                                      <p:cMediaNode>
                                        <p:cTn display="0" masterRel="sameClick">
                                          <p:stCondLst>
                                            <p:cond evt="begin" delay="0">
                                              <p:tn val="15"/>
                                            </p:cond>
                                          </p:stCondLst>
                                          <p:endCondLst>
                                            <p:cond evt="onStopAudio" delay="0">
                                              <p:tgtEl>
                                                <p:sldTgt/>
                                              </p:tgtEl>
                                            </p:cond>
                                          </p:endCondLst>
                                        </p:cTn>
                                        <p:tgtEl>
                                          <p:sndTgt r:embed="rId2" name="laser.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4384"/>
                                        </p:tgtEl>
                                        <p:attrNameLst>
                                          <p:attrName>style.visibility</p:attrName>
                                        </p:attrNameLst>
                                      </p:cBhvr>
                                      <p:to>
                                        <p:strVal val="visible"/>
                                      </p:to>
                                    </p:set>
                                    <p:animEffect transition="in" filter="wipe(left)">
                                      <p:cBhvr>
                                        <p:cTn id="22" dur="500"/>
                                        <p:tgtEl>
                                          <p:spTgt spid="44384"/>
                                        </p:tgtEl>
                                      </p:cBhvr>
                                    </p:animEffect>
                                  </p:childTnLst>
                                  <p:subTnLst>
                                    <p:audio>
                                      <p:cMediaNode>
                                        <p:cTn display="0" masterRel="sameClick">
                                          <p:stCondLst>
                                            <p:cond evt="begin" delay="0">
                                              <p:tn val="20"/>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81" grpId="0" animBg="1"/>
      <p:bldP spid="44382" grpId="0" animBg="1"/>
      <p:bldP spid="44383" grpId="0" animBg="1"/>
      <p:bldP spid="443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492" name="Rectangle 3268"/>
          <p:cNvSpPr>
            <a:spLocks noGrp="1" noChangeArrowheads="1"/>
          </p:cNvSpPr>
          <p:nvPr>
            <p:ph type="title" idx="4294967295"/>
          </p:nvPr>
        </p:nvSpPr>
        <p:spPr>
          <a:xfrm>
            <a:off x="2838450" y="5322888"/>
            <a:ext cx="3067050" cy="857250"/>
          </a:xfrm>
        </p:spPr>
        <p:txBody>
          <a:bodyPr/>
          <a:lstStyle/>
          <a:p>
            <a:r>
              <a:rPr lang="en-GB" altLang="en-US"/>
              <a:t>Lottery</a:t>
            </a:r>
            <a:endParaRPr lang="en-US" altLang="en-US"/>
          </a:p>
        </p:txBody>
      </p:sp>
      <p:grpSp>
        <p:nvGrpSpPr>
          <p:cNvPr id="45058" name="Group 2"/>
          <p:cNvGrpSpPr>
            <a:grpSpLocks/>
          </p:cNvGrpSpPr>
          <p:nvPr/>
        </p:nvGrpSpPr>
        <p:grpSpPr bwMode="auto">
          <a:xfrm>
            <a:off x="1454150" y="427038"/>
            <a:ext cx="6078538" cy="6064250"/>
            <a:chOff x="916" y="269"/>
            <a:chExt cx="3829" cy="3820"/>
          </a:xfrm>
        </p:grpSpPr>
        <p:grpSp>
          <p:nvGrpSpPr>
            <p:cNvPr id="45059" name="Group 3"/>
            <p:cNvGrpSpPr>
              <a:grpSpLocks/>
            </p:cNvGrpSpPr>
            <p:nvPr/>
          </p:nvGrpSpPr>
          <p:grpSpPr bwMode="auto">
            <a:xfrm>
              <a:off x="916" y="269"/>
              <a:ext cx="3820" cy="3820"/>
              <a:chOff x="842" y="396"/>
              <a:chExt cx="3580" cy="3580"/>
            </a:xfrm>
          </p:grpSpPr>
          <p:sp>
            <p:nvSpPr>
              <p:cNvPr id="45060" name="Rectangle 4"/>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1" name="Rectangle 5"/>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2" name="Rectangle 6"/>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3" name="Rectangle 7"/>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4" name="Rectangle 8"/>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5" name="Rectangle 9"/>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6" name="Rectangle 10"/>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7" name="Rectangle 11"/>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8" name="Rectangle 12"/>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9" name="Rectangle 13"/>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0" name="Rectangle 14"/>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1" name="Rectangle 15"/>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2" name="Rectangle 16"/>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3" name="Rectangle 17"/>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4" name="Rectangle 18"/>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5" name="Rectangle 19"/>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6" name="Rectangle 20"/>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7" name="Rectangle 21"/>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8" name="Rectangle 22"/>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9" name="Rectangle 23"/>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0" name="Rectangle 24"/>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1" name="Rectangle 25"/>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2" name="Rectangle 26"/>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3" name="Rectangle 27"/>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4" name="Rectangle 28"/>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5" name="Rectangle 29"/>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6" name="Rectangle 30"/>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7" name="Rectangle 31"/>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8" name="Rectangle 32"/>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9" name="Rectangle 33"/>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0" name="Rectangle 34"/>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1" name="Rectangle 35"/>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2" name="Rectangle 36"/>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3" name="Rectangle 37"/>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4" name="Rectangle 38"/>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5" name="Rectangle 39"/>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6" name="Rectangle 40"/>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7" name="Rectangle 41"/>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8" name="Rectangle 42"/>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9" name="Rectangle 43"/>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0" name="Rectangle 44"/>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1" name="Rectangle 45"/>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2" name="Rectangle 46"/>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3" name="Rectangle 47"/>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4" name="Rectangle 48"/>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5" name="Rectangle 49"/>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6" name="Rectangle 50"/>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7" name="Rectangle 51"/>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8" name="Rectangle 52"/>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09" name="Rectangle 53"/>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0" name="Rectangle 54"/>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1" name="Rectangle 55"/>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2" name="Rectangle 56"/>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3" name="Rectangle 57"/>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4" name="Rectangle 58"/>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5" name="Rectangle 59"/>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6" name="Rectangle 60"/>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7" name="Rectangle 61"/>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8" name="Rectangle 62"/>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19" name="Rectangle 63"/>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0" name="Rectangle 64"/>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1" name="Rectangle 65"/>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2" name="Rectangle 66"/>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3" name="Rectangle 67"/>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4" name="Rectangle 68"/>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5" name="Rectangle 69"/>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6" name="Rectangle 70"/>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7" name="Rectangle 71"/>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8" name="Rectangle 72"/>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29" name="Rectangle 73"/>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0" name="Rectangle 74"/>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1" name="Rectangle 75"/>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2" name="Rectangle 76"/>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3" name="Rectangle 77"/>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4" name="Rectangle 78"/>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5" name="Rectangle 79"/>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6" name="Rectangle 80"/>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7" name="Rectangle 81"/>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8" name="Rectangle 82"/>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39" name="Rectangle 83"/>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0" name="Rectangle 84"/>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1" name="Rectangle 85"/>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2" name="Rectangle 86"/>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3" name="Rectangle 87"/>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4" name="Rectangle 88"/>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5" name="Rectangle 89"/>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6" name="Rectangle 90"/>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7" name="Rectangle 91"/>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8" name="Rectangle 92"/>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49" name="Rectangle 93"/>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0" name="Rectangle 94"/>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1" name="Rectangle 95"/>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2" name="Rectangle 96"/>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3" name="Rectangle 97"/>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4" name="Rectangle 98"/>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5" name="Rectangle 99"/>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6" name="Rectangle 100"/>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7" name="Rectangle 101"/>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8" name="Rectangle 102"/>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59" name="Rectangle 103"/>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60" name="Rectangle 104"/>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61" name="Rectangle 105"/>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62" name="Rectangle 106"/>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63" name="Rectangle 107"/>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64" name="Rectangle 108"/>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5165" name="Text Box 109"/>
            <p:cNvSpPr txBox="1">
              <a:spLocks noChangeArrowheads="1"/>
            </p:cNvSpPr>
            <p:nvPr/>
          </p:nvSpPr>
          <p:spPr bwMode="auto">
            <a:xfrm>
              <a:off x="2498" y="3863"/>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5166" name="Text Box 110"/>
            <p:cNvSpPr txBox="1">
              <a:spLocks noChangeArrowheads="1"/>
            </p:cNvSpPr>
            <p:nvPr/>
          </p:nvSpPr>
          <p:spPr bwMode="auto">
            <a:xfrm>
              <a:off x="2633" y="28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67" name="Text Box 111"/>
            <p:cNvSpPr txBox="1">
              <a:spLocks noChangeArrowheads="1"/>
            </p:cNvSpPr>
            <p:nvPr/>
          </p:nvSpPr>
          <p:spPr bwMode="auto">
            <a:xfrm>
              <a:off x="2498"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68" name="Text Box 112"/>
            <p:cNvSpPr txBox="1">
              <a:spLocks noChangeArrowheads="1"/>
            </p:cNvSpPr>
            <p:nvPr/>
          </p:nvSpPr>
          <p:spPr bwMode="auto">
            <a:xfrm>
              <a:off x="2366"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69" name="Text Box 113"/>
            <p:cNvSpPr txBox="1">
              <a:spLocks noChangeArrowheads="1"/>
            </p:cNvSpPr>
            <p:nvPr/>
          </p:nvSpPr>
          <p:spPr bwMode="auto">
            <a:xfrm>
              <a:off x="2219"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0" name="Text Box 114"/>
            <p:cNvSpPr txBox="1">
              <a:spLocks noChangeArrowheads="1"/>
            </p:cNvSpPr>
            <p:nvPr/>
          </p:nvSpPr>
          <p:spPr bwMode="auto">
            <a:xfrm>
              <a:off x="207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1" name="Text Box 115"/>
            <p:cNvSpPr txBox="1">
              <a:spLocks noChangeArrowheads="1"/>
            </p:cNvSpPr>
            <p:nvPr/>
          </p:nvSpPr>
          <p:spPr bwMode="auto">
            <a:xfrm>
              <a:off x="1947" y="164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2" name="Text Box 116"/>
            <p:cNvSpPr txBox="1">
              <a:spLocks noChangeArrowheads="1"/>
            </p:cNvSpPr>
            <p:nvPr/>
          </p:nvSpPr>
          <p:spPr bwMode="auto">
            <a:xfrm>
              <a:off x="1872" y="19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3" name="Text Box 117"/>
            <p:cNvSpPr txBox="1">
              <a:spLocks noChangeArrowheads="1"/>
            </p:cNvSpPr>
            <p:nvPr/>
          </p:nvSpPr>
          <p:spPr bwMode="auto">
            <a:xfrm>
              <a:off x="1732"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4" name="Text Box 118"/>
            <p:cNvSpPr txBox="1">
              <a:spLocks noChangeArrowheads="1"/>
            </p:cNvSpPr>
            <p:nvPr/>
          </p:nvSpPr>
          <p:spPr bwMode="auto">
            <a:xfrm>
              <a:off x="1592" y="246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5" name="Text Box 119"/>
            <p:cNvSpPr txBox="1">
              <a:spLocks noChangeArrowheads="1"/>
            </p:cNvSpPr>
            <p:nvPr/>
          </p:nvSpPr>
          <p:spPr bwMode="auto">
            <a:xfrm>
              <a:off x="1468" y="27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6" name="Text Box 120"/>
            <p:cNvSpPr txBox="1">
              <a:spLocks noChangeArrowheads="1"/>
            </p:cNvSpPr>
            <p:nvPr/>
          </p:nvSpPr>
          <p:spPr bwMode="auto">
            <a:xfrm>
              <a:off x="1326" y="301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7" name="Text Box 121"/>
            <p:cNvSpPr txBox="1">
              <a:spLocks noChangeArrowheads="1"/>
            </p:cNvSpPr>
            <p:nvPr/>
          </p:nvSpPr>
          <p:spPr bwMode="auto">
            <a:xfrm>
              <a:off x="1189" y="328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8" name="Text Box 122"/>
            <p:cNvSpPr txBox="1">
              <a:spLocks noChangeArrowheads="1"/>
            </p:cNvSpPr>
            <p:nvPr/>
          </p:nvSpPr>
          <p:spPr bwMode="auto">
            <a:xfrm>
              <a:off x="1061" y="355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79" name="Text Box 123"/>
            <p:cNvSpPr txBox="1">
              <a:spLocks noChangeArrowheads="1"/>
            </p:cNvSpPr>
            <p:nvPr/>
          </p:nvSpPr>
          <p:spPr bwMode="auto">
            <a:xfrm>
              <a:off x="921" y="383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0" name="Text Box 124"/>
            <p:cNvSpPr txBox="1">
              <a:spLocks noChangeArrowheads="1"/>
            </p:cNvSpPr>
            <p:nvPr/>
          </p:nvSpPr>
          <p:spPr bwMode="auto">
            <a:xfrm>
              <a:off x="2764" y="55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1" name="Text Box 125"/>
            <p:cNvSpPr txBox="1">
              <a:spLocks noChangeArrowheads="1"/>
            </p:cNvSpPr>
            <p:nvPr/>
          </p:nvSpPr>
          <p:spPr bwMode="auto">
            <a:xfrm>
              <a:off x="2901"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2" name="Text Box 126"/>
            <p:cNvSpPr txBox="1">
              <a:spLocks noChangeArrowheads="1"/>
            </p:cNvSpPr>
            <p:nvPr/>
          </p:nvSpPr>
          <p:spPr bwMode="auto">
            <a:xfrm>
              <a:off x="3038" y="109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3" name="Text Box 127"/>
            <p:cNvSpPr txBox="1">
              <a:spLocks noChangeArrowheads="1"/>
            </p:cNvSpPr>
            <p:nvPr/>
          </p:nvSpPr>
          <p:spPr bwMode="auto">
            <a:xfrm>
              <a:off x="3174"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4" name="Text Box 128"/>
            <p:cNvSpPr txBox="1">
              <a:spLocks noChangeArrowheads="1"/>
            </p:cNvSpPr>
            <p:nvPr/>
          </p:nvSpPr>
          <p:spPr bwMode="auto">
            <a:xfrm>
              <a:off x="331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5" name="Text Box 129"/>
            <p:cNvSpPr txBox="1">
              <a:spLocks noChangeArrowheads="1"/>
            </p:cNvSpPr>
            <p:nvPr/>
          </p:nvSpPr>
          <p:spPr bwMode="auto">
            <a:xfrm>
              <a:off x="3505"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6" name="Text Box 130"/>
            <p:cNvSpPr txBox="1">
              <a:spLocks noChangeArrowheads="1"/>
            </p:cNvSpPr>
            <p:nvPr/>
          </p:nvSpPr>
          <p:spPr bwMode="auto">
            <a:xfrm>
              <a:off x="3641"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7" name="Text Box 131"/>
            <p:cNvSpPr txBox="1">
              <a:spLocks noChangeArrowheads="1"/>
            </p:cNvSpPr>
            <p:nvPr/>
          </p:nvSpPr>
          <p:spPr bwMode="auto">
            <a:xfrm>
              <a:off x="3777" y="246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8" name="Text Box 132"/>
            <p:cNvSpPr txBox="1">
              <a:spLocks noChangeArrowheads="1"/>
            </p:cNvSpPr>
            <p:nvPr/>
          </p:nvSpPr>
          <p:spPr bwMode="auto">
            <a:xfrm>
              <a:off x="3913" y="27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89" name="Text Box 133"/>
            <p:cNvSpPr txBox="1">
              <a:spLocks noChangeArrowheads="1"/>
            </p:cNvSpPr>
            <p:nvPr/>
          </p:nvSpPr>
          <p:spPr bwMode="auto">
            <a:xfrm>
              <a:off x="4050" y="300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90" name="Text Box 134"/>
            <p:cNvSpPr txBox="1">
              <a:spLocks noChangeArrowheads="1"/>
            </p:cNvSpPr>
            <p:nvPr/>
          </p:nvSpPr>
          <p:spPr bwMode="auto">
            <a:xfrm>
              <a:off x="4181" y="328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91" name="Text Box 135"/>
            <p:cNvSpPr txBox="1">
              <a:spLocks noChangeArrowheads="1"/>
            </p:cNvSpPr>
            <p:nvPr/>
          </p:nvSpPr>
          <p:spPr bwMode="auto">
            <a:xfrm>
              <a:off x="4324"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92" name="Text Box 136"/>
            <p:cNvSpPr txBox="1">
              <a:spLocks noChangeArrowheads="1"/>
            </p:cNvSpPr>
            <p:nvPr/>
          </p:nvSpPr>
          <p:spPr bwMode="auto">
            <a:xfrm>
              <a:off x="4469" y="384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45193" name="Text Box 137"/>
            <p:cNvSpPr txBox="1">
              <a:spLocks noChangeArrowheads="1"/>
            </p:cNvSpPr>
            <p:nvPr/>
          </p:nvSpPr>
          <p:spPr bwMode="auto">
            <a:xfrm>
              <a:off x="2629" y="82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p>
          </p:txBody>
        </p:sp>
        <p:sp>
          <p:nvSpPr>
            <p:cNvPr id="45194" name="Text Box 138"/>
            <p:cNvSpPr txBox="1">
              <a:spLocks noChangeArrowheads="1"/>
            </p:cNvSpPr>
            <p:nvPr/>
          </p:nvSpPr>
          <p:spPr bwMode="auto">
            <a:xfrm>
              <a:off x="2491"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5195" name="Text Box 139"/>
            <p:cNvSpPr txBox="1">
              <a:spLocks noChangeArrowheads="1"/>
            </p:cNvSpPr>
            <p:nvPr/>
          </p:nvSpPr>
          <p:spPr bwMode="auto">
            <a:xfrm>
              <a:off x="2762" y="110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45196" name="Text Box 140"/>
            <p:cNvSpPr txBox="1">
              <a:spLocks noChangeArrowheads="1"/>
            </p:cNvSpPr>
            <p:nvPr/>
          </p:nvSpPr>
          <p:spPr bwMode="auto">
            <a:xfrm>
              <a:off x="2366"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5197" name="Text Box 141"/>
            <p:cNvSpPr txBox="1">
              <a:spLocks noChangeArrowheads="1"/>
            </p:cNvSpPr>
            <p:nvPr/>
          </p:nvSpPr>
          <p:spPr bwMode="auto">
            <a:xfrm>
              <a:off x="2632"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5198" name="Text Box 142"/>
            <p:cNvSpPr txBox="1">
              <a:spLocks noChangeArrowheads="1"/>
            </p:cNvSpPr>
            <p:nvPr/>
          </p:nvSpPr>
          <p:spPr bwMode="auto">
            <a:xfrm>
              <a:off x="2908" y="137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45199" name="Text Box 143"/>
            <p:cNvSpPr txBox="1">
              <a:spLocks noChangeArrowheads="1"/>
            </p:cNvSpPr>
            <p:nvPr/>
          </p:nvSpPr>
          <p:spPr bwMode="auto">
            <a:xfrm>
              <a:off x="3040"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5200" name="Text Box 144"/>
            <p:cNvSpPr txBox="1">
              <a:spLocks noChangeArrowheads="1"/>
            </p:cNvSpPr>
            <p:nvPr/>
          </p:nvSpPr>
          <p:spPr bwMode="auto">
            <a:xfrm>
              <a:off x="2232"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45201" name="Text Box 145"/>
            <p:cNvSpPr txBox="1">
              <a:spLocks noChangeArrowheads="1"/>
            </p:cNvSpPr>
            <p:nvPr/>
          </p:nvSpPr>
          <p:spPr bwMode="auto">
            <a:xfrm>
              <a:off x="2498"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5202" name="Text Box 146"/>
            <p:cNvSpPr txBox="1">
              <a:spLocks noChangeArrowheads="1"/>
            </p:cNvSpPr>
            <p:nvPr/>
          </p:nvSpPr>
          <p:spPr bwMode="auto">
            <a:xfrm>
              <a:off x="2774" y="164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5203" name="Text Box 147"/>
            <p:cNvSpPr txBox="1">
              <a:spLocks noChangeArrowheads="1"/>
            </p:cNvSpPr>
            <p:nvPr/>
          </p:nvSpPr>
          <p:spPr bwMode="auto">
            <a:xfrm>
              <a:off x="322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5204" name="Text Box 148"/>
            <p:cNvSpPr txBox="1">
              <a:spLocks noChangeArrowheads="1"/>
            </p:cNvSpPr>
            <p:nvPr/>
          </p:nvSpPr>
          <p:spPr bwMode="auto">
            <a:xfrm>
              <a:off x="2956"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5205" name="Text Box 149"/>
            <p:cNvSpPr txBox="1">
              <a:spLocks noChangeArrowheads="1"/>
            </p:cNvSpPr>
            <p:nvPr/>
          </p:nvSpPr>
          <p:spPr bwMode="auto">
            <a:xfrm>
              <a:off x="2148"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45206" name="Text Box 150"/>
            <p:cNvSpPr txBox="1">
              <a:spLocks noChangeArrowheads="1"/>
            </p:cNvSpPr>
            <p:nvPr/>
          </p:nvSpPr>
          <p:spPr bwMode="auto">
            <a:xfrm>
              <a:off x="2414"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45207" name="Text Box 151"/>
            <p:cNvSpPr txBox="1">
              <a:spLocks noChangeArrowheads="1"/>
            </p:cNvSpPr>
            <p:nvPr/>
          </p:nvSpPr>
          <p:spPr bwMode="auto">
            <a:xfrm>
              <a:off x="2690" y="19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a:t>
              </a:r>
            </a:p>
          </p:txBody>
        </p:sp>
        <p:sp>
          <p:nvSpPr>
            <p:cNvPr id="45208" name="Text Box 152"/>
            <p:cNvSpPr txBox="1">
              <a:spLocks noChangeArrowheads="1"/>
            </p:cNvSpPr>
            <p:nvPr/>
          </p:nvSpPr>
          <p:spPr bwMode="auto">
            <a:xfrm>
              <a:off x="2000" y="219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5209" name="Text Box 153"/>
            <p:cNvSpPr txBox="1">
              <a:spLocks noChangeArrowheads="1"/>
            </p:cNvSpPr>
            <p:nvPr/>
          </p:nvSpPr>
          <p:spPr bwMode="auto">
            <a:xfrm>
              <a:off x="335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45210" name="Text Box 154"/>
            <p:cNvSpPr txBox="1">
              <a:spLocks noChangeArrowheads="1"/>
            </p:cNvSpPr>
            <p:nvPr/>
          </p:nvSpPr>
          <p:spPr bwMode="auto">
            <a:xfrm>
              <a:off x="3084"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5211" name="Text Box 155"/>
            <p:cNvSpPr txBox="1">
              <a:spLocks noChangeArrowheads="1"/>
            </p:cNvSpPr>
            <p:nvPr/>
          </p:nvSpPr>
          <p:spPr bwMode="auto">
            <a:xfrm>
              <a:off x="2276"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45212" name="Text Box 156"/>
            <p:cNvSpPr txBox="1">
              <a:spLocks noChangeArrowheads="1"/>
            </p:cNvSpPr>
            <p:nvPr/>
          </p:nvSpPr>
          <p:spPr bwMode="auto">
            <a:xfrm>
              <a:off x="2542"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5213" name="Text Box 157"/>
            <p:cNvSpPr txBox="1">
              <a:spLocks noChangeArrowheads="1"/>
            </p:cNvSpPr>
            <p:nvPr/>
          </p:nvSpPr>
          <p:spPr bwMode="auto">
            <a:xfrm>
              <a:off x="2818" y="219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45214" name="Text Box 158"/>
            <p:cNvSpPr txBox="1">
              <a:spLocks noChangeArrowheads="1"/>
            </p:cNvSpPr>
            <p:nvPr/>
          </p:nvSpPr>
          <p:spPr bwMode="auto">
            <a:xfrm>
              <a:off x="3507"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5215" name="Text Box 159"/>
            <p:cNvSpPr txBox="1">
              <a:spLocks noChangeArrowheads="1"/>
            </p:cNvSpPr>
            <p:nvPr/>
          </p:nvSpPr>
          <p:spPr bwMode="auto">
            <a:xfrm>
              <a:off x="1866" y="2464"/>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45216" name="Text Box 160"/>
            <p:cNvSpPr txBox="1">
              <a:spLocks noChangeArrowheads="1"/>
            </p:cNvSpPr>
            <p:nvPr/>
          </p:nvSpPr>
          <p:spPr bwMode="auto">
            <a:xfrm>
              <a:off x="322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5217" name="Text Box 161"/>
            <p:cNvSpPr txBox="1">
              <a:spLocks noChangeArrowheads="1"/>
            </p:cNvSpPr>
            <p:nvPr/>
          </p:nvSpPr>
          <p:spPr bwMode="auto">
            <a:xfrm>
              <a:off x="2950"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5218" name="Text Box 162"/>
            <p:cNvSpPr txBox="1">
              <a:spLocks noChangeArrowheads="1"/>
            </p:cNvSpPr>
            <p:nvPr/>
          </p:nvSpPr>
          <p:spPr bwMode="auto">
            <a:xfrm>
              <a:off x="2142"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45219" name="Text Box 163"/>
            <p:cNvSpPr txBox="1">
              <a:spLocks noChangeArrowheads="1"/>
            </p:cNvSpPr>
            <p:nvPr/>
          </p:nvSpPr>
          <p:spPr bwMode="auto">
            <a:xfrm>
              <a:off x="2408"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45220" name="Text Box 164"/>
            <p:cNvSpPr txBox="1">
              <a:spLocks noChangeArrowheads="1"/>
            </p:cNvSpPr>
            <p:nvPr/>
          </p:nvSpPr>
          <p:spPr bwMode="auto">
            <a:xfrm>
              <a:off x="2684" y="24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70</a:t>
              </a:r>
            </a:p>
          </p:txBody>
        </p:sp>
        <p:sp>
          <p:nvSpPr>
            <p:cNvPr id="45221" name="Text Box 165"/>
            <p:cNvSpPr txBox="1">
              <a:spLocks noChangeArrowheads="1"/>
            </p:cNvSpPr>
            <p:nvPr/>
          </p:nvSpPr>
          <p:spPr bwMode="auto">
            <a:xfrm>
              <a:off x="1738" y="27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5222" name="Text Box 166"/>
            <p:cNvSpPr txBox="1">
              <a:spLocks noChangeArrowheads="1"/>
            </p:cNvSpPr>
            <p:nvPr/>
          </p:nvSpPr>
          <p:spPr bwMode="auto">
            <a:xfrm>
              <a:off x="2014"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5223" name="Text Box 167"/>
            <p:cNvSpPr txBox="1">
              <a:spLocks noChangeArrowheads="1"/>
            </p:cNvSpPr>
            <p:nvPr/>
          </p:nvSpPr>
          <p:spPr bwMode="auto">
            <a:xfrm>
              <a:off x="2280"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5224" name="Text Box 168"/>
            <p:cNvSpPr txBox="1">
              <a:spLocks noChangeArrowheads="1"/>
            </p:cNvSpPr>
            <p:nvPr/>
          </p:nvSpPr>
          <p:spPr bwMode="auto">
            <a:xfrm>
              <a:off x="2466"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5225" name="Text Box 169"/>
            <p:cNvSpPr txBox="1">
              <a:spLocks noChangeArrowheads="1"/>
            </p:cNvSpPr>
            <p:nvPr/>
          </p:nvSpPr>
          <p:spPr bwMode="auto">
            <a:xfrm>
              <a:off x="2744" y="27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45226" name="Text Box 170"/>
            <p:cNvSpPr txBox="1">
              <a:spLocks noChangeArrowheads="1"/>
            </p:cNvSpPr>
            <p:nvPr/>
          </p:nvSpPr>
          <p:spPr bwMode="auto">
            <a:xfrm>
              <a:off x="3101" y="2745"/>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45227" name="Text Box 171"/>
            <p:cNvSpPr txBox="1">
              <a:spLocks noChangeArrowheads="1"/>
            </p:cNvSpPr>
            <p:nvPr/>
          </p:nvSpPr>
          <p:spPr bwMode="auto">
            <a:xfrm>
              <a:off x="3376" y="273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45228" name="Text Box 172"/>
            <p:cNvSpPr txBox="1">
              <a:spLocks noChangeArrowheads="1"/>
            </p:cNvSpPr>
            <p:nvPr/>
          </p:nvSpPr>
          <p:spPr bwMode="auto">
            <a:xfrm>
              <a:off x="3645" y="274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45229" name="Text Box 173"/>
            <p:cNvSpPr txBox="1">
              <a:spLocks noChangeArrowheads="1"/>
            </p:cNvSpPr>
            <p:nvPr/>
          </p:nvSpPr>
          <p:spPr bwMode="auto">
            <a:xfrm>
              <a:off x="1599" y="3019"/>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5230" name="Text Box 174"/>
            <p:cNvSpPr txBox="1">
              <a:spLocks noChangeArrowheads="1"/>
            </p:cNvSpPr>
            <p:nvPr/>
          </p:nvSpPr>
          <p:spPr bwMode="auto">
            <a:xfrm>
              <a:off x="1875"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5231" name="Text Box 175"/>
            <p:cNvSpPr txBox="1">
              <a:spLocks noChangeArrowheads="1"/>
            </p:cNvSpPr>
            <p:nvPr/>
          </p:nvSpPr>
          <p:spPr bwMode="auto">
            <a:xfrm>
              <a:off x="2333" y="3022"/>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5232" name="Text Box 176"/>
            <p:cNvSpPr txBox="1">
              <a:spLocks noChangeArrowheads="1"/>
            </p:cNvSpPr>
            <p:nvPr/>
          </p:nvSpPr>
          <p:spPr bwMode="auto">
            <a:xfrm>
              <a:off x="2613"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p>
          </p:txBody>
        </p:sp>
        <p:sp>
          <p:nvSpPr>
            <p:cNvPr id="45233" name="Text Box 177"/>
            <p:cNvSpPr txBox="1">
              <a:spLocks noChangeArrowheads="1"/>
            </p:cNvSpPr>
            <p:nvPr/>
          </p:nvSpPr>
          <p:spPr bwMode="auto">
            <a:xfrm>
              <a:off x="2917" y="3023"/>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45234" name="Text Box 178"/>
            <p:cNvSpPr txBox="1">
              <a:spLocks noChangeArrowheads="1"/>
            </p:cNvSpPr>
            <p:nvPr/>
          </p:nvSpPr>
          <p:spPr bwMode="auto">
            <a:xfrm>
              <a:off x="3177" y="3019"/>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5235" name="Text Box 179"/>
            <p:cNvSpPr txBox="1">
              <a:spLocks noChangeArrowheads="1"/>
            </p:cNvSpPr>
            <p:nvPr/>
          </p:nvSpPr>
          <p:spPr bwMode="auto">
            <a:xfrm>
              <a:off x="3506" y="302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45236" name="Text Box 180"/>
            <p:cNvSpPr txBox="1">
              <a:spLocks noChangeArrowheads="1"/>
            </p:cNvSpPr>
            <p:nvPr/>
          </p:nvSpPr>
          <p:spPr bwMode="auto">
            <a:xfrm>
              <a:off x="2062" y="302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45237" name="Text Box 181"/>
            <p:cNvSpPr txBox="1">
              <a:spLocks noChangeArrowheads="1"/>
            </p:cNvSpPr>
            <p:nvPr/>
          </p:nvSpPr>
          <p:spPr bwMode="auto">
            <a:xfrm>
              <a:off x="3778" y="3023"/>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45238" name="Text Box 182"/>
            <p:cNvSpPr txBox="1">
              <a:spLocks noChangeArrowheads="1"/>
            </p:cNvSpPr>
            <p:nvPr/>
          </p:nvSpPr>
          <p:spPr bwMode="auto">
            <a:xfrm>
              <a:off x="1454" y="3292"/>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5239" name="Text Box 183"/>
            <p:cNvSpPr txBox="1">
              <a:spLocks noChangeArrowheads="1"/>
            </p:cNvSpPr>
            <p:nvPr/>
          </p:nvSpPr>
          <p:spPr bwMode="auto">
            <a:xfrm>
              <a:off x="1730" y="3290"/>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5240" name="Text Box 184"/>
            <p:cNvSpPr txBox="1">
              <a:spLocks noChangeArrowheads="1"/>
            </p:cNvSpPr>
            <p:nvPr/>
          </p:nvSpPr>
          <p:spPr bwMode="auto">
            <a:xfrm>
              <a:off x="2202" y="328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5241" name="Text Box 185"/>
            <p:cNvSpPr txBox="1">
              <a:spLocks noChangeArrowheads="1"/>
            </p:cNvSpPr>
            <p:nvPr/>
          </p:nvSpPr>
          <p:spPr bwMode="auto">
            <a:xfrm>
              <a:off x="2479" y="3290"/>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5242" name="Text Box 186"/>
            <p:cNvSpPr txBox="1">
              <a:spLocks noChangeArrowheads="1"/>
            </p:cNvSpPr>
            <p:nvPr/>
          </p:nvSpPr>
          <p:spPr bwMode="auto">
            <a:xfrm>
              <a:off x="2772" y="3292"/>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45243" name="Text Box 187"/>
            <p:cNvSpPr txBox="1">
              <a:spLocks noChangeArrowheads="1"/>
            </p:cNvSpPr>
            <p:nvPr/>
          </p:nvSpPr>
          <p:spPr bwMode="auto">
            <a:xfrm>
              <a:off x="3043" y="3290"/>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45244" name="Text Box 188"/>
            <p:cNvSpPr txBox="1">
              <a:spLocks noChangeArrowheads="1"/>
            </p:cNvSpPr>
            <p:nvPr/>
          </p:nvSpPr>
          <p:spPr bwMode="auto">
            <a:xfrm>
              <a:off x="3320" y="3289"/>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5245" name="Text Box 189"/>
            <p:cNvSpPr txBox="1">
              <a:spLocks noChangeArrowheads="1"/>
            </p:cNvSpPr>
            <p:nvPr/>
          </p:nvSpPr>
          <p:spPr bwMode="auto">
            <a:xfrm>
              <a:off x="1922" y="329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45246" name="Text Box 190"/>
            <p:cNvSpPr txBox="1">
              <a:spLocks noChangeArrowheads="1"/>
            </p:cNvSpPr>
            <p:nvPr/>
          </p:nvSpPr>
          <p:spPr bwMode="auto">
            <a:xfrm>
              <a:off x="3636" y="3290"/>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45247" name="Text Box 191"/>
            <p:cNvSpPr txBox="1">
              <a:spLocks noChangeArrowheads="1"/>
            </p:cNvSpPr>
            <p:nvPr/>
          </p:nvSpPr>
          <p:spPr bwMode="auto">
            <a:xfrm>
              <a:off x="3897" y="3293"/>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45248" name="Text Box 192"/>
            <p:cNvSpPr txBox="1">
              <a:spLocks noChangeArrowheads="1"/>
            </p:cNvSpPr>
            <p:nvPr/>
          </p:nvSpPr>
          <p:spPr bwMode="auto">
            <a:xfrm>
              <a:off x="1333" y="3566"/>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5249" name="Text Box 193"/>
            <p:cNvSpPr txBox="1">
              <a:spLocks noChangeArrowheads="1"/>
            </p:cNvSpPr>
            <p:nvPr/>
          </p:nvSpPr>
          <p:spPr bwMode="auto">
            <a:xfrm>
              <a:off x="1609" y="3568"/>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5250" name="Text Box 194"/>
            <p:cNvSpPr txBox="1">
              <a:spLocks noChangeArrowheads="1"/>
            </p:cNvSpPr>
            <p:nvPr/>
          </p:nvSpPr>
          <p:spPr bwMode="auto">
            <a:xfrm>
              <a:off x="2079" y="3569"/>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5251" name="Text Box 195"/>
            <p:cNvSpPr txBox="1">
              <a:spLocks noChangeArrowheads="1"/>
            </p:cNvSpPr>
            <p:nvPr/>
          </p:nvSpPr>
          <p:spPr bwMode="auto">
            <a:xfrm>
              <a:off x="2345" y="3568"/>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5252" name="Text Box 196"/>
            <p:cNvSpPr txBox="1">
              <a:spLocks noChangeArrowheads="1"/>
            </p:cNvSpPr>
            <p:nvPr/>
          </p:nvSpPr>
          <p:spPr bwMode="auto">
            <a:xfrm>
              <a:off x="2645" y="3568"/>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924</a:t>
              </a:r>
            </a:p>
          </p:txBody>
        </p:sp>
        <p:sp>
          <p:nvSpPr>
            <p:cNvPr id="45253" name="Text Box 197"/>
            <p:cNvSpPr txBox="1">
              <a:spLocks noChangeArrowheads="1"/>
            </p:cNvSpPr>
            <p:nvPr/>
          </p:nvSpPr>
          <p:spPr bwMode="auto">
            <a:xfrm>
              <a:off x="2910" y="3567"/>
              <a:ext cx="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45254" name="Text Box 198"/>
            <p:cNvSpPr txBox="1">
              <a:spLocks noChangeArrowheads="1"/>
            </p:cNvSpPr>
            <p:nvPr/>
          </p:nvSpPr>
          <p:spPr bwMode="auto">
            <a:xfrm>
              <a:off x="3193" y="3570"/>
              <a:ext cx="3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45255" name="Text Box 199"/>
            <p:cNvSpPr txBox="1">
              <a:spLocks noChangeArrowheads="1"/>
            </p:cNvSpPr>
            <p:nvPr/>
          </p:nvSpPr>
          <p:spPr bwMode="auto">
            <a:xfrm>
              <a:off x="1796" y="3571"/>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5256" name="Text Box 200"/>
            <p:cNvSpPr txBox="1">
              <a:spLocks noChangeArrowheads="1"/>
            </p:cNvSpPr>
            <p:nvPr/>
          </p:nvSpPr>
          <p:spPr bwMode="auto">
            <a:xfrm>
              <a:off x="3432" y="3565"/>
              <a:ext cx="4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45257" name="Text Box 201"/>
            <p:cNvSpPr txBox="1">
              <a:spLocks noChangeArrowheads="1"/>
            </p:cNvSpPr>
            <p:nvPr/>
          </p:nvSpPr>
          <p:spPr bwMode="auto">
            <a:xfrm>
              <a:off x="3776" y="3562"/>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45258" name="Text Box 202"/>
            <p:cNvSpPr txBox="1">
              <a:spLocks noChangeArrowheads="1"/>
            </p:cNvSpPr>
            <p:nvPr/>
          </p:nvSpPr>
          <p:spPr bwMode="auto">
            <a:xfrm>
              <a:off x="4027" y="3564"/>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45259" name="Text Box 203"/>
            <p:cNvSpPr txBox="1">
              <a:spLocks noChangeArrowheads="1"/>
            </p:cNvSpPr>
            <p:nvPr/>
          </p:nvSpPr>
          <p:spPr bwMode="auto">
            <a:xfrm>
              <a:off x="1184" y="3837"/>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
          <p:nvSpPr>
            <p:cNvPr id="45260" name="Text Box 204"/>
            <p:cNvSpPr txBox="1">
              <a:spLocks noChangeArrowheads="1"/>
            </p:cNvSpPr>
            <p:nvPr/>
          </p:nvSpPr>
          <p:spPr bwMode="auto">
            <a:xfrm>
              <a:off x="1457" y="3841"/>
              <a:ext cx="2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5261" name="Text Box 205"/>
            <p:cNvSpPr txBox="1">
              <a:spLocks noChangeArrowheads="1"/>
            </p:cNvSpPr>
            <p:nvPr/>
          </p:nvSpPr>
          <p:spPr bwMode="auto">
            <a:xfrm>
              <a:off x="1663" y="3834"/>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5262" name="Text Box 206"/>
            <p:cNvSpPr txBox="1">
              <a:spLocks noChangeArrowheads="1"/>
            </p:cNvSpPr>
            <p:nvPr/>
          </p:nvSpPr>
          <p:spPr bwMode="auto">
            <a:xfrm>
              <a:off x="1929" y="383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5263" name="Text Box 207"/>
            <p:cNvSpPr txBox="1">
              <a:spLocks noChangeArrowheads="1"/>
            </p:cNvSpPr>
            <p:nvPr/>
          </p:nvSpPr>
          <p:spPr bwMode="auto">
            <a:xfrm>
              <a:off x="2233" y="3862"/>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5264" name="Text Box 208"/>
            <p:cNvSpPr txBox="1">
              <a:spLocks noChangeArrowheads="1"/>
            </p:cNvSpPr>
            <p:nvPr/>
          </p:nvSpPr>
          <p:spPr bwMode="auto">
            <a:xfrm>
              <a:off x="2770" y="3865"/>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45265" name="Text Box 209"/>
            <p:cNvSpPr txBox="1">
              <a:spLocks noChangeArrowheads="1"/>
            </p:cNvSpPr>
            <p:nvPr/>
          </p:nvSpPr>
          <p:spPr bwMode="auto">
            <a:xfrm>
              <a:off x="3045" y="3864"/>
              <a:ext cx="41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45266" name="Text Box 210"/>
            <p:cNvSpPr txBox="1">
              <a:spLocks noChangeArrowheads="1"/>
            </p:cNvSpPr>
            <p:nvPr/>
          </p:nvSpPr>
          <p:spPr bwMode="auto">
            <a:xfrm>
              <a:off x="3296" y="3846"/>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45267" name="Text Box 211"/>
            <p:cNvSpPr txBox="1">
              <a:spLocks noChangeArrowheads="1"/>
            </p:cNvSpPr>
            <p:nvPr/>
          </p:nvSpPr>
          <p:spPr bwMode="auto">
            <a:xfrm>
              <a:off x="3575" y="3843"/>
              <a:ext cx="4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45268" name="Text Box 212"/>
            <p:cNvSpPr txBox="1">
              <a:spLocks noChangeArrowheads="1"/>
            </p:cNvSpPr>
            <p:nvPr/>
          </p:nvSpPr>
          <p:spPr bwMode="auto">
            <a:xfrm>
              <a:off x="3901" y="3849"/>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45269" name="Text Box 213"/>
            <p:cNvSpPr txBox="1">
              <a:spLocks noChangeArrowheads="1"/>
            </p:cNvSpPr>
            <p:nvPr/>
          </p:nvSpPr>
          <p:spPr bwMode="auto">
            <a:xfrm>
              <a:off x="4173" y="3845"/>
              <a:ext cx="3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grpSp>
      <p:grpSp>
        <p:nvGrpSpPr>
          <p:cNvPr id="45502" name="Group 446"/>
          <p:cNvGrpSpPr>
            <a:grpSpLocks/>
          </p:cNvGrpSpPr>
          <p:nvPr/>
        </p:nvGrpSpPr>
        <p:grpSpPr bwMode="auto">
          <a:xfrm>
            <a:off x="8256588" y="3836988"/>
            <a:ext cx="557212" cy="485775"/>
            <a:chOff x="5065" y="2261"/>
            <a:chExt cx="351" cy="306"/>
          </a:xfrm>
        </p:grpSpPr>
        <p:sp>
          <p:nvSpPr>
            <p:cNvPr id="45316" name="Oval 260"/>
            <p:cNvSpPr>
              <a:spLocks noChangeArrowheads="1"/>
            </p:cNvSpPr>
            <p:nvPr/>
          </p:nvSpPr>
          <p:spPr bwMode="auto">
            <a:xfrm>
              <a:off x="5065" y="2261"/>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17" name="Text Box 261"/>
            <p:cNvSpPr txBox="1">
              <a:spLocks noChangeArrowheads="1"/>
            </p:cNvSpPr>
            <p:nvPr/>
          </p:nvSpPr>
          <p:spPr bwMode="auto">
            <a:xfrm>
              <a:off x="5111" y="230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8</a:t>
              </a:r>
              <a:endParaRPr lang="en-US" altLang="en-US" sz="2000"/>
            </a:p>
          </p:txBody>
        </p:sp>
      </p:grpSp>
      <p:grpSp>
        <p:nvGrpSpPr>
          <p:cNvPr id="45504" name="Group 448"/>
          <p:cNvGrpSpPr>
            <a:grpSpLocks/>
          </p:cNvGrpSpPr>
          <p:nvPr/>
        </p:nvGrpSpPr>
        <p:grpSpPr bwMode="auto">
          <a:xfrm>
            <a:off x="385763" y="1141413"/>
            <a:ext cx="569912" cy="485775"/>
            <a:chOff x="234" y="600"/>
            <a:chExt cx="359" cy="306"/>
          </a:xfrm>
        </p:grpSpPr>
        <p:sp>
          <p:nvSpPr>
            <p:cNvPr id="45319" name="Oval 263"/>
            <p:cNvSpPr>
              <a:spLocks noChangeArrowheads="1"/>
            </p:cNvSpPr>
            <p:nvPr/>
          </p:nvSpPr>
          <p:spPr bwMode="auto">
            <a:xfrm>
              <a:off x="234" y="600"/>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20" name="Text Box 264"/>
            <p:cNvSpPr txBox="1">
              <a:spLocks noChangeArrowheads="1"/>
            </p:cNvSpPr>
            <p:nvPr/>
          </p:nvSpPr>
          <p:spPr bwMode="auto">
            <a:xfrm>
              <a:off x="288" y="62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7</a:t>
              </a:r>
              <a:endParaRPr lang="en-US" altLang="en-US" sz="2000"/>
            </a:p>
          </p:txBody>
        </p:sp>
      </p:grpSp>
      <p:grpSp>
        <p:nvGrpSpPr>
          <p:cNvPr id="45461" name="Group 405"/>
          <p:cNvGrpSpPr>
            <a:grpSpLocks/>
          </p:cNvGrpSpPr>
          <p:nvPr/>
        </p:nvGrpSpPr>
        <p:grpSpPr bwMode="auto">
          <a:xfrm>
            <a:off x="7807325" y="4697413"/>
            <a:ext cx="555625" cy="485775"/>
            <a:chOff x="1772" y="280"/>
            <a:chExt cx="350" cy="306"/>
          </a:xfrm>
        </p:grpSpPr>
        <p:sp>
          <p:nvSpPr>
            <p:cNvPr id="45322" name="Oval 266"/>
            <p:cNvSpPr>
              <a:spLocks noChangeArrowheads="1"/>
            </p:cNvSpPr>
            <p:nvPr/>
          </p:nvSpPr>
          <p:spPr bwMode="auto">
            <a:xfrm>
              <a:off x="1772" y="280"/>
              <a:ext cx="306"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23" name="Text Box 267"/>
            <p:cNvSpPr txBox="1">
              <a:spLocks noChangeArrowheads="1"/>
            </p:cNvSpPr>
            <p:nvPr/>
          </p:nvSpPr>
          <p:spPr bwMode="auto">
            <a:xfrm>
              <a:off x="1817" y="31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6</a:t>
              </a:r>
              <a:endParaRPr lang="en-US" altLang="en-US" sz="2000"/>
            </a:p>
          </p:txBody>
        </p:sp>
      </p:grpSp>
      <p:grpSp>
        <p:nvGrpSpPr>
          <p:cNvPr id="45460" name="Group 404"/>
          <p:cNvGrpSpPr>
            <a:grpSpLocks/>
          </p:cNvGrpSpPr>
          <p:nvPr/>
        </p:nvGrpSpPr>
        <p:grpSpPr bwMode="auto">
          <a:xfrm>
            <a:off x="1295400" y="4510088"/>
            <a:ext cx="544513" cy="485775"/>
            <a:chOff x="1466" y="281"/>
            <a:chExt cx="343" cy="306"/>
          </a:xfrm>
        </p:grpSpPr>
        <p:sp>
          <p:nvSpPr>
            <p:cNvPr id="45325" name="Oval 269"/>
            <p:cNvSpPr>
              <a:spLocks noChangeArrowheads="1"/>
            </p:cNvSpPr>
            <p:nvPr/>
          </p:nvSpPr>
          <p:spPr bwMode="auto">
            <a:xfrm>
              <a:off x="1466" y="281"/>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26" name="Text Box 270"/>
            <p:cNvSpPr txBox="1">
              <a:spLocks noChangeArrowheads="1"/>
            </p:cNvSpPr>
            <p:nvPr/>
          </p:nvSpPr>
          <p:spPr bwMode="auto">
            <a:xfrm>
              <a:off x="1504" y="31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5</a:t>
              </a:r>
              <a:endParaRPr lang="en-US" altLang="en-US" sz="2000"/>
            </a:p>
          </p:txBody>
        </p:sp>
      </p:grpSp>
      <p:grpSp>
        <p:nvGrpSpPr>
          <p:cNvPr id="45459" name="Group 403"/>
          <p:cNvGrpSpPr>
            <a:grpSpLocks/>
          </p:cNvGrpSpPr>
          <p:nvPr/>
        </p:nvGrpSpPr>
        <p:grpSpPr bwMode="auto">
          <a:xfrm>
            <a:off x="2159000" y="3262313"/>
            <a:ext cx="568325" cy="484187"/>
            <a:chOff x="1159" y="282"/>
            <a:chExt cx="358" cy="305"/>
          </a:xfrm>
        </p:grpSpPr>
        <p:sp>
          <p:nvSpPr>
            <p:cNvPr id="45328" name="Oval 272"/>
            <p:cNvSpPr>
              <a:spLocks noChangeArrowheads="1"/>
            </p:cNvSpPr>
            <p:nvPr/>
          </p:nvSpPr>
          <p:spPr bwMode="auto">
            <a:xfrm>
              <a:off x="1159" y="282"/>
              <a:ext cx="306"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29" name="Text Box 273"/>
            <p:cNvSpPr txBox="1">
              <a:spLocks noChangeArrowheads="1"/>
            </p:cNvSpPr>
            <p:nvPr/>
          </p:nvSpPr>
          <p:spPr bwMode="auto">
            <a:xfrm>
              <a:off x="1212" y="30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a:t>
              </a:r>
              <a:endParaRPr lang="en-US" altLang="en-US" sz="2000"/>
            </a:p>
          </p:txBody>
        </p:sp>
      </p:grpSp>
      <p:grpSp>
        <p:nvGrpSpPr>
          <p:cNvPr id="45501" name="Group 445"/>
          <p:cNvGrpSpPr>
            <a:grpSpLocks/>
          </p:cNvGrpSpPr>
          <p:nvPr/>
        </p:nvGrpSpPr>
        <p:grpSpPr bwMode="auto">
          <a:xfrm>
            <a:off x="423863" y="3371850"/>
            <a:ext cx="568325" cy="485775"/>
            <a:chOff x="852" y="597"/>
            <a:chExt cx="358" cy="306"/>
          </a:xfrm>
        </p:grpSpPr>
        <p:sp>
          <p:nvSpPr>
            <p:cNvPr id="45331" name="Oval 275"/>
            <p:cNvSpPr>
              <a:spLocks noChangeArrowheads="1"/>
            </p:cNvSpPr>
            <p:nvPr/>
          </p:nvSpPr>
          <p:spPr bwMode="auto">
            <a:xfrm>
              <a:off x="852" y="597"/>
              <a:ext cx="306"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32" name="Text Box 276"/>
            <p:cNvSpPr txBox="1">
              <a:spLocks noChangeArrowheads="1"/>
            </p:cNvSpPr>
            <p:nvPr/>
          </p:nvSpPr>
          <p:spPr bwMode="auto">
            <a:xfrm>
              <a:off x="905" y="61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9</a:t>
              </a:r>
              <a:endParaRPr lang="en-US" altLang="en-US" sz="2000"/>
            </a:p>
          </p:txBody>
        </p:sp>
      </p:grpSp>
      <p:grpSp>
        <p:nvGrpSpPr>
          <p:cNvPr id="45458" name="Group 402"/>
          <p:cNvGrpSpPr>
            <a:grpSpLocks/>
          </p:cNvGrpSpPr>
          <p:nvPr/>
        </p:nvGrpSpPr>
        <p:grpSpPr bwMode="auto">
          <a:xfrm>
            <a:off x="2614613" y="2046288"/>
            <a:ext cx="552450" cy="485775"/>
            <a:chOff x="852" y="283"/>
            <a:chExt cx="348" cy="306"/>
          </a:xfrm>
        </p:grpSpPr>
        <p:sp>
          <p:nvSpPr>
            <p:cNvPr id="45334" name="Oval 278"/>
            <p:cNvSpPr>
              <a:spLocks noChangeArrowheads="1"/>
            </p:cNvSpPr>
            <p:nvPr/>
          </p:nvSpPr>
          <p:spPr bwMode="auto">
            <a:xfrm>
              <a:off x="852" y="283"/>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35" name="Text Box 279"/>
            <p:cNvSpPr txBox="1">
              <a:spLocks noChangeArrowheads="1"/>
            </p:cNvSpPr>
            <p:nvPr/>
          </p:nvSpPr>
          <p:spPr bwMode="auto">
            <a:xfrm>
              <a:off x="895" y="313"/>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a:t>
              </a:r>
              <a:endParaRPr lang="en-US" altLang="en-US" sz="2000"/>
            </a:p>
          </p:txBody>
        </p:sp>
      </p:grpSp>
      <p:grpSp>
        <p:nvGrpSpPr>
          <p:cNvPr id="45457" name="Group 401"/>
          <p:cNvGrpSpPr>
            <a:grpSpLocks/>
          </p:cNvGrpSpPr>
          <p:nvPr/>
        </p:nvGrpSpPr>
        <p:grpSpPr bwMode="auto">
          <a:xfrm>
            <a:off x="733425" y="6040438"/>
            <a:ext cx="542925" cy="484187"/>
            <a:chOff x="545" y="284"/>
            <a:chExt cx="342" cy="305"/>
          </a:xfrm>
        </p:grpSpPr>
        <p:sp>
          <p:nvSpPr>
            <p:cNvPr id="45337" name="Oval 281"/>
            <p:cNvSpPr>
              <a:spLocks noChangeArrowheads="1"/>
            </p:cNvSpPr>
            <p:nvPr/>
          </p:nvSpPr>
          <p:spPr bwMode="auto">
            <a:xfrm>
              <a:off x="545" y="284"/>
              <a:ext cx="306"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38" name="Text Box 282"/>
            <p:cNvSpPr txBox="1">
              <a:spLocks noChangeArrowheads="1"/>
            </p:cNvSpPr>
            <p:nvPr/>
          </p:nvSpPr>
          <p:spPr bwMode="auto">
            <a:xfrm>
              <a:off x="582" y="31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a:t>
              </a:r>
              <a:endParaRPr lang="en-US" altLang="en-US" sz="2000"/>
            </a:p>
          </p:txBody>
        </p:sp>
      </p:grpSp>
      <p:grpSp>
        <p:nvGrpSpPr>
          <p:cNvPr id="45456" name="Group 400"/>
          <p:cNvGrpSpPr>
            <a:grpSpLocks/>
          </p:cNvGrpSpPr>
          <p:nvPr/>
        </p:nvGrpSpPr>
        <p:grpSpPr bwMode="auto">
          <a:xfrm>
            <a:off x="5835650" y="1905000"/>
            <a:ext cx="565150" cy="484188"/>
            <a:chOff x="239" y="285"/>
            <a:chExt cx="356" cy="305"/>
          </a:xfrm>
        </p:grpSpPr>
        <p:sp>
          <p:nvSpPr>
            <p:cNvPr id="45340" name="Oval 284"/>
            <p:cNvSpPr>
              <a:spLocks noChangeArrowheads="1"/>
            </p:cNvSpPr>
            <p:nvPr/>
          </p:nvSpPr>
          <p:spPr bwMode="auto">
            <a:xfrm>
              <a:off x="239" y="285"/>
              <a:ext cx="305"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41" name="Text Box 285"/>
            <p:cNvSpPr txBox="1">
              <a:spLocks noChangeArrowheads="1"/>
            </p:cNvSpPr>
            <p:nvPr/>
          </p:nvSpPr>
          <p:spPr bwMode="auto">
            <a:xfrm>
              <a:off x="290" y="30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a:t>
              </a:r>
              <a:endParaRPr lang="en-US" altLang="en-US" sz="2000"/>
            </a:p>
          </p:txBody>
        </p:sp>
      </p:grpSp>
      <p:grpSp>
        <p:nvGrpSpPr>
          <p:cNvPr id="45479" name="Group 423"/>
          <p:cNvGrpSpPr>
            <a:grpSpLocks/>
          </p:cNvGrpSpPr>
          <p:nvPr/>
        </p:nvGrpSpPr>
        <p:grpSpPr bwMode="auto">
          <a:xfrm>
            <a:off x="8289925" y="5695950"/>
            <a:ext cx="498475" cy="485775"/>
            <a:chOff x="530" y="1430"/>
            <a:chExt cx="314" cy="306"/>
          </a:xfrm>
        </p:grpSpPr>
        <p:sp>
          <p:nvSpPr>
            <p:cNvPr id="45376" name="Oval 320"/>
            <p:cNvSpPr>
              <a:spLocks noChangeArrowheads="1"/>
            </p:cNvSpPr>
            <p:nvPr/>
          </p:nvSpPr>
          <p:spPr bwMode="auto">
            <a:xfrm>
              <a:off x="530" y="1430"/>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77" name="Text Box 321"/>
            <p:cNvSpPr txBox="1">
              <a:spLocks noChangeArrowheads="1"/>
            </p:cNvSpPr>
            <p:nvPr/>
          </p:nvSpPr>
          <p:spPr bwMode="auto">
            <a:xfrm>
              <a:off x="539" y="146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27</a:t>
              </a:r>
              <a:endParaRPr lang="en-US" altLang="en-US" sz="2000"/>
            </a:p>
          </p:txBody>
        </p:sp>
      </p:grpSp>
      <p:grpSp>
        <p:nvGrpSpPr>
          <p:cNvPr id="45478" name="Group 422"/>
          <p:cNvGrpSpPr>
            <a:grpSpLocks/>
          </p:cNvGrpSpPr>
          <p:nvPr/>
        </p:nvGrpSpPr>
        <p:grpSpPr bwMode="auto">
          <a:xfrm>
            <a:off x="8410575" y="4452938"/>
            <a:ext cx="487363" cy="485775"/>
            <a:chOff x="213" y="1433"/>
            <a:chExt cx="307" cy="306"/>
          </a:xfrm>
        </p:grpSpPr>
        <p:sp>
          <p:nvSpPr>
            <p:cNvPr id="45378" name="Oval 322"/>
            <p:cNvSpPr>
              <a:spLocks noChangeArrowheads="1"/>
            </p:cNvSpPr>
            <p:nvPr/>
          </p:nvSpPr>
          <p:spPr bwMode="auto">
            <a:xfrm>
              <a:off x="215" y="1433"/>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79" name="Text Box 323"/>
            <p:cNvSpPr txBox="1">
              <a:spLocks noChangeArrowheads="1"/>
            </p:cNvSpPr>
            <p:nvPr/>
          </p:nvSpPr>
          <p:spPr bwMode="auto">
            <a:xfrm>
              <a:off x="213" y="146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26</a:t>
              </a:r>
              <a:endParaRPr lang="en-US" altLang="en-US" sz="2000"/>
            </a:p>
          </p:txBody>
        </p:sp>
      </p:grpSp>
      <p:grpSp>
        <p:nvGrpSpPr>
          <p:cNvPr id="45477" name="Group 421"/>
          <p:cNvGrpSpPr>
            <a:grpSpLocks/>
          </p:cNvGrpSpPr>
          <p:nvPr/>
        </p:nvGrpSpPr>
        <p:grpSpPr bwMode="auto">
          <a:xfrm>
            <a:off x="7891463" y="1258888"/>
            <a:ext cx="492125" cy="485775"/>
            <a:chOff x="1753" y="1113"/>
            <a:chExt cx="310" cy="306"/>
          </a:xfrm>
        </p:grpSpPr>
        <p:sp>
          <p:nvSpPr>
            <p:cNvPr id="45380" name="Oval 324"/>
            <p:cNvSpPr>
              <a:spLocks noChangeArrowheads="1"/>
            </p:cNvSpPr>
            <p:nvPr/>
          </p:nvSpPr>
          <p:spPr bwMode="auto">
            <a:xfrm>
              <a:off x="1753" y="1113"/>
              <a:ext cx="306"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81" name="Text Box 325"/>
            <p:cNvSpPr txBox="1">
              <a:spLocks noChangeArrowheads="1"/>
            </p:cNvSpPr>
            <p:nvPr/>
          </p:nvSpPr>
          <p:spPr bwMode="auto">
            <a:xfrm>
              <a:off x="1758" y="115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25</a:t>
              </a:r>
              <a:endParaRPr lang="en-US" altLang="en-US" sz="2000"/>
            </a:p>
          </p:txBody>
        </p:sp>
      </p:grpSp>
      <p:grpSp>
        <p:nvGrpSpPr>
          <p:cNvPr id="45476" name="Group 420"/>
          <p:cNvGrpSpPr>
            <a:grpSpLocks/>
          </p:cNvGrpSpPr>
          <p:nvPr/>
        </p:nvGrpSpPr>
        <p:grpSpPr bwMode="auto">
          <a:xfrm>
            <a:off x="6946900" y="1609725"/>
            <a:ext cx="493713" cy="485775"/>
            <a:chOff x="1441" y="1114"/>
            <a:chExt cx="311" cy="306"/>
          </a:xfrm>
        </p:grpSpPr>
        <p:sp>
          <p:nvSpPr>
            <p:cNvPr id="45382" name="Oval 326"/>
            <p:cNvSpPr>
              <a:spLocks noChangeArrowheads="1"/>
            </p:cNvSpPr>
            <p:nvPr/>
          </p:nvSpPr>
          <p:spPr bwMode="auto">
            <a:xfrm>
              <a:off x="1447" y="1114"/>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83" name="Text Box 327"/>
            <p:cNvSpPr txBox="1">
              <a:spLocks noChangeArrowheads="1"/>
            </p:cNvSpPr>
            <p:nvPr/>
          </p:nvSpPr>
          <p:spPr bwMode="auto">
            <a:xfrm>
              <a:off x="1441" y="11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24</a:t>
              </a:r>
              <a:endParaRPr lang="en-US" altLang="en-US" sz="2000"/>
            </a:p>
          </p:txBody>
        </p:sp>
      </p:grpSp>
      <p:grpSp>
        <p:nvGrpSpPr>
          <p:cNvPr id="45475" name="Group 419"/>
          <p:cNvGrpSpPr>
            <a:grpSpLocks/>
          </p:cNvGrpSpPr>
          <p:nvPr/>
        </p:nvGrpSpPr>
        <p:grpSpPr bwMode="auto">
          <a:xfrm>
            <a:off x="7116763" y="4454525"/>
            <a:ext cx="490537" cy="484188"/>
            <a:chOff x="1137" y="1115"/>
            <a:chExt cx="309" cy="305"/>
          </a:xfrm>
        </p:grpSpPr>
        <p:sp>
          <p:nvSpPr>
            <p:cNvPr id="45384" name="Oval 328"/>
            <p:cNvSpPr>
              <a:spLocks noChangeArrowheads="1"/>
            </p:cNvSpPr>
            <p:nvPr/>
          </p:nvSpPr>
          <p:spPr bwMode="auto">
            <a:xfrm>
              <a:off x="1140" y="1115"/>
              <a:ext cx="306" cy="305"/>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85" name="Text Box 329"/>
            <p:cNvSpPr txBox="1">
              <a:spLocks noChangeArrowheads="1"/>
            </p:cNvSpPr>
            <p:nvPr/>
          </p:nvSpPr>
          <p:spPr bwMode="auto">
            <a:xfrm>
              <a:off x="1137" y="114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23</a:t>
              </a:r>
              <a:endParaRPr lang="en-US" altLang="en-US" sz="2000"/>
            </a:p>
          </p:txBody>
        </p:sp>
      </p:grpSp>
      <p:grpSp>
        <p:nvGrpSpPr>
          <p:cNvPr id="45480" name="Group 424"/>
          <p:cNvGrpSpPr>
            <a:grpSpLocks/>
          </p:cNvGrpSpPr>
          <p:nvPr/>
        </p:nvGrpSpPr>
        <p:grpSpPr bwMode="auto">
          <a:xfrm>
            <a:off x="277813" y="5432425"/>
            <a:ext cx="485775" cy="485775"/>
            <a:chOff x="833" y="1430"/>
            <a:chExt cx="306" cy="306"/>
          </a:xfrm>
        </p:grpSpPr>
        <p:sp>
          <p:nvSpPr>
            <p:cNvPr id="45386" name="Oval 330"/>
            <p:cNvSpPr>
              <a:spLocks noChangeArrowheads="1"/>
            </p:cNvSpPr>
            <p:nvPr/>
          </p:nvSpPr>
          <p:spPr bwMode="auto">
            <a:xfrm>
              <a:off x="833" y="1430"/>
              <a:ext cx="306"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87" name="Text Box 331"/>
            <p:cNvSpPr txBox="1">
              <a:spLocks noChangeArrowheads="1"/>
            </p:cNvSpPr>
            <p:nvPr/>
          </p:nvSpPr>
          <p:spPr bwMode="auto">
            <a:xfrm>
              <a:off x="834" y="146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28</a:t>
              </a:r>
              <a:endParaRPr lang="en-US" altLang="en-US" sz="2000"/>
            </a:p>
          </p:txBody>
        </p:sp>
      </p:grpSp>
      <p:grpSp>
        <p:nvGrpSpPr>
          <p:cNvPr id="45474" name="Group 418"/>
          <p:cNvGrpSpPr>
            <a:grpSpLocks/>
          </p:cNvGrpSpPr>
          <p:nvPr/>
        </p:nvGrpSpPr>
        <p:grpSpPr bwMode="auto">
          <a:xfrm>
            <a:off x="7242175" y="2817813"/>
            <a:ext cx="503238" cy="485775"/>
            <a:chOff x="832" y="1116"/>
            <a:chExt cx="317" cy="306"/>
          </a:xfrm>
        </p:grpSpPr>
        <p:sp>
          <p:nvSpPr>
            <p:cNvPr id="45388" name="Oval 332"/>
            <p:cNvSpPr>
              <a:spLocks noChangeArrowheads="1"/>
            </p:cNvSpPr>
            <p:nvPr/>
          </p:nvSpPr>
          <p:spPr bwMode="auto">
            <a:xfrm>
              <a:off x="833" y="1116"/>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89" name="Text Box 333"/>
            <p:cNvSpPr txBox="1">
              <a:spLocks noChangeArrowheads="1"/>
            </p:cNvSpPr>
            <p:nvPr/>
          </p:nvSpPr>
          <p:spPr bwMode="auto">
            <a:xfrm>
              <a:off x="832" y="1146"/>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22</a:t>
              </a:r>
              <a:endParaRPr lang="en-US" altLang="en-US" sz="2000"/>
            </a:p>
          </p:txBody>
        </p:sp>
      </p:grpSp>
      <p:grpSp>
        <p:nvGrpSpPr>
          <p:cNvPr id="45473" name="Group 417"/>
          <p:cNvGrpSpPr>
            <a:grpSpLocks/>
          </p:cNvGrpSpPr>
          <p:nvPr/>
        </p:nvGrpSpPr>
        <p:grpSpPr bwMode="auto">
          <a:xfrm>
            <a:off x="1820863" y="757238"/>
            <a:ext cx="536575" cy="484187"/>
            <a:chOff x="526" y="1117"/>
            <a:chExt cx="338" cy="305"/>
          </a:xfrm>
        </p:grpSpPr>
        <p:sp>
          <p:nvSpPr>
            <p:cNvPr id="45390" name="Oval 334"/>
            <p:cNvSpPr>
              <a:spLocks noChangeArrowheads="1"/>
            </p:cNvSpPr>
            <p:nvPr/>
          </p:nvSpPr>
          <p:spPr bwMode="auto">
            <a:xfrm>
              <a:off x="526" y="1117"/>
              <a:ext cx="306" cy="305"/>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91" name="Text Box 335"/>
            <p:cNvSpPr txBox="1">
              <a:spLocks noChangeArrowheads="1"/>
            </p:cNvSpPr>
            <p:nvPr/>
          </p:nvSpPr>
          <p:spPr bwMode="auto">
            <a:xfrm>
              <a:off x="535" y="1141"/>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21</a:t>
              </a:r>
              <a:endParaRPr lang="en-US" altLang="en-US" sz="2000"/>
            </a:p>
          </p:txBody>
        </p:sp>
      </p:grpSp>
      <p:grpSp>
        <p:nvGrpSpPr>
          <p:cNvPr id="45472" name="Group 416"/>
          <p:cNvGrpSpPr>
            <a:grpSpLocks/>
          </p:cNvGrpSpPr>
          <p:nvPr/>
        </p:nvGrpSpPr>
        <p:grpSpPr bwMode="auto">
          <a:xfrm>
            <a:off x="363538" y="1963738"/>
            <a:ext cx="536575" cy="484187"/>
            <a:chOff x="220" y="1118"/>
            <a:chExt cx="338" cy="305"/>
          </a:xfrm>
        </p:grpSpPr>
        <p:sp>
          <p:nvSpPr>
            <p:cNvPr id="45392" name="Oval 336"/>
            <p:cNvSpPr>
              <a:spLocks noChangeArrowheads="1"/>
            </p:cNvSpPr>
            <p:nvPr/>
          </p:nvSpPr>
          <p:spPr bwMode="auto">
            <a:xfrm>
              <a:off x="220" y="1118"/>
              <a:ext cx="305" cy="305"/>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93" name="Text Box 337"/>
            <p:cNvSpPr txBox="1">
              <a:spLocks noChangeArrowheads="1"/>
            </p:cNvSpPr>
            <p:nvPr/>
          </p:nvSpPr>
          <p:spPr bwMode="auto">
            <a:xfrm>
              <a:off x="223" y="1138"/>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20</a:t>
              </a:r>
              <a:endParaRPr lang="en-US" altLang="en-US" sz="2000"/>
            </a:p>
          </p:txBody>
        </p:sp>
      </p:grpSp>
      <p:grpSp>
        <p:nvGrpSpPr>
          <p:cNvPr id="45481" name="Group 425"/>
          <p:cNvGrpSpPr>
            <a:grpSpLocks/>
          </p:cNvGrpSpPr>
          <p:nvPr/>
        </p:nvGrpSpPr>
        <p:grpSpPr bwMode="auto">
          <a:xfrm>
            <a:off x="785813" y="4187825"/>
            <a:ext cx="485775" cy="485775"/>
            <a:chOff x="1162" y="1431"/>
            <a:chExt cx="306" cy="306"/>
          </a:xfrm>
        </p:grpSpPr>
        <p:sp>
          <p:nvSpPr>
            <p:cNvPr id="45394" name="Oval 338"/>
            <p:cNvSpPr>
              <a:spLocks noChangeArrowheads="1"/>
            </p:cNvSpPr>
            <p:nvPr/>
          </p:nvSpPr>
          <p:spPr bwMode="auto">
            <a:xfrm>
              <a:off x="1162" y="1431"/>
              <a:ext cx="306"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95" name="Text Box 339"/>
            <p:cNvSpPr txBox="1">
              <a:spLocks noChangeArrowheads="1"/>
            </p:cNvSpPr>
            <p:nvPr/>
          </p:nvSpPr>
          <p:spPr bwMode="auto">
            <a:xfrm>
              <a:off x="1163" y="146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29</a:t>
              </a:r>
              <a:endParaRPr lang="en-US" altLang="en-US" sz="2000"/>
            </a:p>
          </p:txBody>
        </p:sp>
      </p:grpSp>
      <p:grpSp>
        <p:nvGrpSpPr>
          <p:cNvPr id="45469" name="Group 413"/>
          <p:cNvGrpSpPr>
            <a:grpSpLocks/>
          </p:cNvGrpSpPr>
          <p:nvPr/>
        </p:nvGrpSpPr>
        <p:grpSpPr bwMode="auto">
          <a:xfrm>
            <a:off x="2117725" y="1443038"/>
            <a:ext cx="490538" cy="485775"/>
            <a:chOff x="3739" y="535"/>
            <a:chExt cx="309" cy="306"/>
          </a:xfrm>
        </p:grpSpPr>
        <p:sp>
          <p:nvSpPr>
            <p:cNvPr id="45396" name="Oval 340"/>
            <p:cNvSpPr>
              <a:spLocks noChangeArrowheads="1"/>
            </p:cNvSpPr>
            <p:nvPr/>
          </p:nvSpPr>
          <p:spPr bwMode="auto">
            <a:xfrm>
              <a:off x="3739" y="535"/>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97" name="Text Box 341"/>
            <p:cNvSpPr txBox="1">
              <a:spLocks noChangeArrowheads="1"/>
            </p:cNvSpPr>
            <p:nvPr/>
          </p:nvSpPr>
          <p:spPr bwMode="auto">
            <a:xfrm>
              <a:off x="3743" y="56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17</a:t>
              </a:r>
              <a:endParaRPr lang="en-US" altLang="en-US" sz="2000"/>
            </a:p>
          </p:txBody>
        </p:sp>
      </p:grpSp>
      <p:grpSp>
        <p:nvGrpSpPr>
          <p:cNvPr id="45468" name="Group 412"/>
          <p:cNvGrpSpPr>
            <a:grpSpLocks/>
          </p:cNvGrpSpPr>
          <p:nvPr/>
        </p:nvGrpSpPr>
        <p:grpSpPr bwMode="auto">
          <a:xfrm>
            <a:off x="1371600" y="3016250"/>
            <a:ext cx="485775" cy="485775"/>
            <a:chOff x="3424" y="538"/>
            <a:chExt cx="306" cy="306"/>
          </a:xfrm>
        </p:grpSpPr>
        <p:sp>
          <p:nvSpPr>
            <p:cNvPr id="45398" name="Oval 342"/>
            <p:cNvSpPr>
              <a:spLocks noChangeArrowheads="1"/>
            </p:cNvSpPr>
            <p:nvPr/>
          </p:nvSpPr>
          <p:spPr bwMode="auto">
            <a:xfrm>
              <a:off x="3424" y="538"/>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99" name="Text Box 343"/>
            <p:cNvSpPr txBox="1">
              <a:spLocks noChangeArrowheads="1"/>
            </p:cNvSpPr>
            <p:nvPr/>
          </p:nvSpPr>
          <p:spPr bwMode="auto">
            <a:xfrm>
              <a:off x="3425" y="56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16</a:t>
              </a:r>
              <a:endParaRPr lang="en-US" altLang="en-US" sz="2000"/>
            </a:p>
          </p:txBody>
        </p:sp>
      </p:grpSp>
      <p:grpSp>
        <p:nvGrpSpPr>
          <p:cNvPr id="45467" name="Group 411"/>
          <p:cNvGrpSpPr>
            <a:grpSpLocks/>
          </p:cNvGrpSpPr>
          <p:nvPr/>
        </p:nvGrpSpPr>
        <p:grpSpPr bwMode="auto">
          <a:xfrm>
            <a:off x="7891463" y="534988"/>
            <a:ext cx="490537" cy="485775"/>
            <a:chOff x="4962" y="218"/>
            <a:chExt cx="309" cy="306"/>
          </a:xfrm>
        </p:grpSpPr>
        <p:sp>
          <p:nvSpPr>
            <p:cNvPr id="45400" name="Oval 344"/>
            <p:cNvSpPr>
              <a:spLocks noChangeArrowheads="1"/>
            </p:cNvSpPr>
            <p:nvPr/>
          </p:nvSpPr>
          <p:spPr bwMode="auto">
            <a:xfrm>
              <a:off x="4962" y="218"/>
              <a:ext cx="306"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01" name="Text Box 345"/>
            <p:cNvSpPr txBox="1">
              <a:spLocks noChangeArrowheads="1"/>
            </p:cNvSpPr>
            <p:nvPr/>
          </p:nvSpPr>
          <p:spPr bwMode="auto">
            <a:xfrm>
              <a:off x="4966" y="25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15</a:t>
              </a:r>
              <a:endParaRPr lang="en-US" altLang="en-US" sz="2000"/>
            </a:p>
          </p:txBody>
        </p:sp>
      </p:grpSp>
      <p:grpSp>
        <p:nvGrpSpPr>
          <p:cNvPr id="45466" name="Group 410"/>
          <p:cNvGrpSpPr>
            <a:grpSpLocks/>
          </p:cNvGrpSpPr>
          <p:nvPr/>
        </p:nvGrpSpPr>
        <p:grpSpPr bwMode="auto">
          <a:xfrm>
            <a:off x="7467600" y="2176463"/>
            <a:ext cx="495300" cy="485775"/>
            <a:chOff x="4649" y="219"/>
            <a:chExt cx="312" cy="306"/>
          </a:xfrm>
        </p:grpSpPr>
        <p:sp>
          <p:nvSpPr>
            <p:cNvPr id="45402" name="Oval 346"/>
            <p:cNvSpPr>
              <a:spLocks noChangeArrowheads="1"/>
            </p:cNvSpPr>
            <p:nvPr/>
          </p:nvSpPr>
          <p:spPr bwMode="auto">
            <a:xfrm>
              <a:off x="4656" y="219"/>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03" name="Text Box 347"/>
            <p:cNvSpPr txBox="1">
              <a:spLocks noChangeArrowheads="1"/>
            </p:cNvSpPr>
            <p:nvPr/>
          </p:nvSpPr>
          <p:spPr bwMode="auto">
            <a:xfrm>
              <a:off x="4649" y="2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14</a:t>
              </a:r>
              <a:endParaRPr lang="en-US" altLang="en-US" sz="2000"/>
            </a:p>
          </p:txBody>
        </p:sp>
      </p:grpSp>
      <p:grpSp>
        <p:nvGrpSpPr>
          <p:cNvPr id="45465" name="Group 409"/>
          <p:cNvGrpSpPr>
            <a:grpSpLocks/>
          </p:cNvGrpSpPr>
          <p:nvPr/>
        </p:nvGrpSpPr>
        <p:grpSpPr bwMode="auto">
          <a:xfrm>
            <a:off x="1120775" y="2324100"/>
            <a:ext cx="492125" cy="484188"/>
            <a:chOff x="4345" y="220"/>
            <a:chExt cx="310" cy="305"/>
          </a:xfrm>
        </p:grpSpPr>
        <p:sp>
          <p:nvSpPr>
            <p:cNvPr id="45404" name="Oval 348"/>
            <p:cNvSpPr>
              <a:spLocks noChangeArrowheads="1"/>
            </p:cNvSpPr>
            <p:nvPr/>
          </p:nvSpPr>
          <p:spPr bwMode="auto">
            <a:xfrm>
              <a:off x="4349" y="220"/>
              <a:ext cx="306" cy="305"/>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05" name="Text Box 349"/>
            <p:cNvSpPr txBox="1">
              <a:spLocks noChangeArrowheads="1"/>
            </p:cNvSpPr>
            <p:nvPr/>
          </p:nvSpPr>
          <p:spPr bwMode="auto">
            <a:xfrm>
              <a:off x="4345" y="24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13</a:t>
              </a:r>
              <a:endParaRPr lang="en-US" altLang="en-US" sz="2000"/>
            </a:p>
          </p:txBody>
        </p:sp>
      </p:grpSp>
      <p:grpSp>
        <p:nvGrpSpPr>
          <p:cNvPr id="45470" name="Group 414"/>
          <p:cNvGrpSpPr>
            <a:grpSpLocks/>
          </p:cNvGrpSpPr>
          <p:nvPr/>
        </p:nvGrpSpPr>
        <p:grpSpPr bwMode="auto">
          <a:xfrm>
            <a:off x="7416800" y="5248275"/>
            <a:ext cx="485775" cy="485775"/>
            <a:chOff x="4042" y="535"/>
            <a:chExt cx="306" cy="306"/>
          </a:xfrm>
        </p:grpSpPr>
        <p:sp>
          <p:nvSpPr>
            <p:cNvPr id="45406" name="Oval 350"/>
            <p:cNvSpPr>
              <a:spLocks noChangeArrowheads="1"/>
            </p:cNvSpPr>
            <p:nvPr/>
          </p:nvSpPr>
          <p:spPr bwMode="auto">
            <a:xfrm>
              <a:off x="4042" y="535"/>
              <a:ext cx="306"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07" name="Text Box 351"/>
            <p:cNvSpPr txBox="1">
              <a:spLocks noChangeArrowheads="1"/>
            </p:cNvSpPr>
            <p:nvPr/>
          </p:nvSpPr>
          <p:spPr bwMode="auto">
            <a:xfrm>
              <a:off x="4042" y="56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18</a:t>
              </a:r>
              <a:endParaRPr lang="en-US" altLang="en-US" sz="2000"/>
            </a:p>
          </p:txBody>
        </p:sp>
      </p:grpSp>
      <p:grpSp>
        <p:nvGrpSpPr>
          <p:cNvPr id="45464" name="Group 408"/>
          <p:cNvGrpSpPr>
            <a:grpSpLocks/>
          </p:cNvGrpSpPr>
          <p:nvPr/>
        </p:nvGrpSpPr>
        <p:grpSpPr bwMode="auto">
          <a:xfrm>
            <a:off x="927100" y="566738"/>
            <a:ext cx="503238" cy="485775"/>
            <a:chOff x="4040" y="221"/>
            <a:chExt cx="317" cy="306"/>
          </a:xfrm>
        </p:grpSpPr>
        <p:sp>
          <p:nvSpPr>
            <p:cNvPr id="45408" name="Oval 352"/>
            <p:cNvSpPr>
              <a:spLocks noChangeArrowheads="1"/>
            </p:cNvSpPr>
            <p:nvPr/>
          </p:nvSpPr>
          <p:spPr bwMode="auto">
            <a:xfrm>
              <a:off x="4042" y="221"/>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09" name="Text Box 353"/>
            <p:cNvSpPr txBox="1">
              <a:spLocks noChangeArrowheads="1"/>
            </p:cNvSpPr>
            <p:nvPr/>
          </p:nvSpPr>
          <p:spPr bwMode="auto">
            <a:xfrm>
              <a:off x="4040" y="246"/>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12</a:t>
              </a:r>
              <a:endParaRPr lang="en-US" altLang="en-US" sz="2000"/>
            </a:p>
          </p:txBody>
        </p:sp>
      </p:grpSp>
      <p:grpSp>
        <p:nvGrpSpPr>
          <p:cNvPr id="45463" name="Group 407"/>
          <p:cNvGrpSpPr>
            <a:grpSpLocks/>
          </p:cNvGrpSpPr>
          <p:nvPr/>
        </p:nvGrpSpPr>
        <p:grpSpPr bwMode="auto">
          <a:xfrm>
            <a:off x="5943600" y="541338"/>
            <a:ext cx="534988" cy="484187"/>
            <a:chOff x="3735" y="222"/>
            <a:chExt cx="337" cy="305"/>
          </a:xfrm>
        </p:grpSpPr>
        <p:sp>
          <p:nvSpPr>
            <p:cNvPr id="45410" name="Oval 354"/>
            <p:cNvSpPr>
              <a:spLocks noChangeArrowheads="1"/>
            </p:cNvSpPr>
            <p:nvPr/>
          </p:nvSpPr>
          <p:spPr bwMode="auto">
            <a:xfrm>
              <a:off x="3735" y="222"/>
              <a:ext cx="306" cy="305"/>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11" name="Text Box 355"/>
            <p:cNvSpPr txBox="1">
              <a:spLocks noChangeArrowheads="1"/>
            </p:cNvSpPr>
            <p:nvPr/>
          </p:nvSpPr>
          <p:spPr bwMode="auto">
            <a:xfrm>
              <a:off x="3743" y="241"/>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11</a:t>
              </a:r>
              <a:endParaRPr lang="en-US" altLang="en-US" sz="2000"/>
            </a:p>
          </p:txBody>
        </p:sp>
      </p:grpSp>
      <p:grpSp>
        <p:nvGrpSpPr>
          <p:cNvPr id="45462" name="Group 406"/>
          <p:cNvGrpSpPr>
            <a:grpSpLocks/>
          </p:cNvGrpSpPr>
          <p:nvPr/>
        </p:nvGrpSpPr>
        <p:grpSpPr bwMode="auto">
          <a:xfrm>
            <a:off x="1001713" y="5214938"/>
            <a:ext cx="534987" cy="484187"/>
            <a:chOff x="3429" y="223"/>
            <a:chExt cx="337" cy="305"/>
          </a:xfrm>
        </p:grpSpPr>
        <p:sp>
          <p:nvSpPr>
            <p:cNvPr id="45412" name="Oval 356"/>
            <p:cNvSpPr>
              <a:spLocks noChangeArrowheads="1"/>
            </p:cNvSpPr>
            <p:nvPr/>
          </p:nvSpPr>
          <p:spPr bwMode="auto">
            <a:xfrm>
              <a:off x="3429" y="223"/>
              <a:ext cx="305" cy="305"/>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13" name="Text Box 357"/>
            <p:cNvSpPr txBox="1">
              <a:spLocks noChangeArrowheads="1"/>
            </p:cNvSpPr>
            <p:nvPr/>
          </p:nvSpPr>
          <p:spPr bwMode="auto">
            <a:xfrm>
              <a:off x="3431" y="238"/>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10</a:t>
              </a:r>
              <a:endParaRPr lang="en-US" altLang="en-US" sz="2000"/>
            </a:p>
          </p:txBody>
        </p:sp>
      </p:grpSp>
      <p:grpSp>
        <p:nvGrpSpPr>
          <p:cNvPr id="45471" name="Group 415"/>
          <p:cNvGrpSpPr>
            <a:grpSpLocks/>
          </p:cNvGrpSpPr>
          <p:nvPr/>
        </p:nvGrpSpPr>
        <p:grpSpPr bwMode="auto">
          <a:xfrm>
            <a:off x="8432800" y="2592388"/>
            <a:ext cx="490538" cy="485775"/>
            <a:chOff x="4371" y="536"/>
            <a:chExt cx="309" cy="306"/>
          </a:xfrm>
        </p:grpSpPr>
        <p:sp>
          <p:nvSpPr>
            <p:cNvPr id="45414" name="Oval 358"/>
            <p:cNvSpPr>
              <a:spLocks noChangeArrowheads="1"/>
            </p:cNvSpPr>
            <p:nvPr/>
          </p:nvSpPr>
          <p:spPr bwMode="auto">
            <a:xfrm>
              <a:off x="4371" y="536"/>
              <a:ext cx="306"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15" name="Text Box 359"/>
            <p:cNvSpPr txBox="1">
              <a:spLocks noChangeArrowheads="1"/>
            </p:cNvSpPr>
            <p:nvPr/>
          </p:nvSpPr>
          <p:spPr bwMode="auto">
            <a:xfrm>
              <a:off x="4375" y="57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19</a:t>
              </a:r>
              <a:endParaRPr lang="en-US" altLang="en-US" sz="2000"/>
            </a:p>
          </p:txBody>
        </p:sp>
      </p:grpSp>
      <p:grpSp>
        <p:nvGrpSpPr>
          <p:cNvPr id="45489" name="Group 433"/>
          <p:cNvGrpSpPr>
            <a:grpSpLocks/>
          </p:cNvGrpSpPr>
          <p:nvPr/>
        </p:nvGrpSpPr>
        <p:grpSpPr bwMode="auto">
          <a:xfrm>
            <a:off x="6389688" y="2422525"/>
            <a:ext cx="490537" cy="485775"/>
            <a:chOff x="4016" y="1407"/>
            <a:chExt cx="309" cy="306"/>
          </a:xfrm>
        </p:grpSpPr>
        <p:sp>
          <p:nvSpPr>
            <p:cNvPr id="45416" name="Oval 360"/>
            <p:cNvSpPr>
              <a:spLocks noChangeArrowheads="1"/>
            </p:cNvSpPr>
            <p:nvPr/>
          </p:nvSpPr>
          <p:spPr bwMode="auto">
            <a:xfrm>
              <a:off x="4016" y="1407"/>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17" name="Text Box 361"/>
            <p:cNvSpPr txBox="1">
              <a:spLocks noChangeArrowheads="1"/>
            </p:cNvSpPr>
            <p:nvPr/>
          </p:nvSpPr>
          <p:spPr bwMode="auto">
            <a:xfrm>
              <a:off x="4020" y="14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37</a:t>
              </a:r>
              <a:endParaRPr lang="en-US" altLang="en-US" sz="2000"/>
            </a:p>
          </p:txBody>
        </p:sp>
      </p:grpSp>
      <p:grpSp>
        <p:nvGrpSpPr>
          <p:cNvPr id="45488" name="Group 432"/>
          <p:cNvGrpSpPr>
            <a:grpSpLocks/>
          </p:cNvGrpSpPr>
          <p:nvPr/>
        </p:nvGrpSpPr>
        <p:grpSpPr bwMode="auto">
          <a:xfrm>
            <a:off x="6064250" y="1266825"/>
            <a:ext cx="485775" cy="485775"/>
            <a:chOff x="3701" y="1410"/>
            <a:chExt cx="306" cy="306"/>
          </a:xfrm>
        </p:grpSpPr>
        <p:sp>
          <p:nvSpPr>
            <p:cNvPr id="45418" name="Oval 362"/>
            <p:cNvSpPr>
              <a:spLocks noChangeArrowheads="1"/>
            </p:cNvSpPr>
            <p:nvPr/>
          </p:nvSpPr>
          <p:spPr bwMode="auto">
            <a:xfrm>
              <a:off x="3701" y="1410"/>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19" name="Text Box 363"/>
            <p:cNvSpPr txBox="1">
              <a:spLocks noChangeArrowheads="1"/>
            </p:cNvSpPr>
            <p:nvPr/>
          </p:nvSpPr>
          <p:spPr bwMode="auto">
            <a:xfrm>
              <a:off x="3702" y="143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36</a:t>
              </a:r>
              <a:endParaRPr lang="en-US" altLang="en-US" sz="2000"/>
            </a:p>
          </p:txBody>
        </p:sp>
      </p:grpSp>
      <p:grpSp>
        <p:nvGrpSpPr>
          <p:cNvPr id="45487" name="Group 431"/>
          <p:cNvGrpSpPr>
            <a:grpSpLocks/>
          </p:cNvGrpSpPr>
          <p:nvPr/>
        </p:nvGrpSpPr>
        <p:grpSpPr bwMode="auto">
          <a:xfrm>
            <a:off x="8331200" y="1919288"/>
            <a:ext cx="490538" cy="485775"/>
            <a:chOff x="5239" y="1090"/>
            <a:chExt cx="309" cy="306"/>
          </a:xfrm>
        </p:grpSpPr>
        <p:sp>
          <p:nvSpPr>
            <p:cNvPr id="45420" name="Oval 364"/>
            <p:cNvSpPr>
              <a:spLocks noChangeArrowheads="1"/>
            </p:cNvSpPr>
            <p:nvPr/>
          </p:nvSpPr>
          <p:spPr bwMode="auto">
            <a:xfrm>
              <a:off x="5239" y="1090"/>
              <a:ext cx="306"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21" name="Text Box 365"/>
            <p:cNvSpPr txBox="1">
              <a:spLocks noChangeArrowheads="1"/>
            </p:cNvSpPr>
            <p:nvPr/>
          </p:nvSpPr>
          <p:spPr bwMode="auto">
            <a:xfrm>
              <a:off x="5243" y="112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35</a:t>
              </a:r>
              <a:endParaRPr lang="en-US" altLang="en-US" sz="2000"/>
            </a:p>
          </p:txBody>
        </p:sp>
      </p:grpSp>
      <p:grpSp>
        <p:nvGrpSpPr>
          <p:cNvPr id="45486" name="Group 430"/>
          <p:cNvGrpSpPr>
            <a:grpSpLocks/>
          </p:cNvGrpSpPr>
          <p:nvPr/>
        </p:nvGrpSpPr>
        <p:grpSpPr bwMode="auto">
          <a:xfrm>
            <a:off x="1955800" y="3997325"/>
            <a:ext cx="495300" cy="485775"/>
            <a:chOff x="4926" y="1091"/>
            <a:chExt cx="312" cy="306"/>
          </a:xfrm>
        </p:grpSpPr>
        <p:sp>
          <p:nvSpPr>
            <p:cNvPr id="45422" name="Oval 366"/>
            <p:cNvSpPr>
              <a:spLocks noChangeArrowheads="1"/>
            </p:cNvSpPr>
            <p:nvPr/>
          </p:nvSpPr>
          <p:spPr bwMode="auto">
            <a:xfrm>
              <a:off x="4933" y="1091"/>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23" name="Text Box 367"/>
            <p:cNvSpPr txBox="1">
              <a:spLocks noChangeArrowheads="1"/>
            </p:cNvSpPr>
            <p:nvPr/>
          </p:nvSpPr>
          <p:spPr bwMode="auto">
            <a:xfrm>
              <a:off x="4926" y="110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34</a:t>
              </a:r>
              <a:endParaRPr lang="en-US" altLang="en-US" sz="2000"/>
            </a:p>
          </p:txBody>
        </p:sp>
      </p:grpSp>
      <p:grpSp>
        <p:nvGrpSpPr>
          <p:cNvPr id="45485" name="Group 429"/>
          <p:cNvGrpSpPr>
            <a:grpSpLocks/>
          </p:cNvGrpSpPr>
          <p:nvPr/>
        </p:nvGrpSpPr>
        <p:grpSpPr bwMode="auto">
          <a:xfrm>
            <a:off x="6931025" y="601663"/>
            <a:ext cx="492125" cy="484187"/>
            <a:chOff x="4622" y="1092"/>
            <a:chExt cx="310" cy="305"/>
          </a:xfrm>
        </p:grpSpPr>
        <p:sp>
          <p:nvSpPr>
            <p:cNvPr id="45424" name="Oval 368"/>
            <p:cNvSpPr>
              <a:spLocks noChangeArrowheads="1"/>
            </p:cNvSpPr>
            <p:nvPr/>
          </p:nvSpPr>
          <p:spPr bwMode="auto">
            <a:xfrm>
              <a:off x="4626" y="1092"/>
              <a:ext cx="306" cy="305"/>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25" name="Text Box 369"/>
            <p:cNvSpPr txBox="1">
              <a:spLocks noChangeArrowheads="1"/>
            </p:cNvSpPr>
            <p:nvPr/>
          </p:nvSpPr>
          <p:spPr bwMode="auto">
            <a:xfrm>
              <a:off x="4622" y="1114"/>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33</a:t>
              </a:r>
              <a:endParaRPr lang="en-US" altLang="en-US" sz="2000"/>
            </a:p>
          </p:txBody>
        </p:sp>
      </p:grpSp>
      <p:grpSp>
        <p:nvGrpSpPr>
          <p:cNvPr id="45490" name="Group 434"/>
          <p:cNvGrpSpPr>
            <a:grpSpLocks/>
          </p:cNvGrpSpPr>
          <p:nvPr/>
        </p:nvGrpSpPr>
        <p:grpSpPr bwMode="auto">
          <a:xfrm>
            <a:off x="5072063" y="768350"/>
            <a:ext cx="485775" cy="485775"/>
            <a:chOff x="4319" y="1407"/>
            <a:chExt cx="306" cy="306"/>
          </a:xfrm>
        </p:grpSpPr>
        <p:sp>
          <p:nvSpPr>
            <p:cNvPr id="45426" name="Oval 370"/>
            <p:cNvSpPr>
              <a:spLocks noChangeArrowheads="1"/>
            </p:cNvSpPr>
            <p:nvPr/>
          </p:nvSpPr>
          <p:spPr bwMode="auto">
            <a:xfrm>
              <a:off x="4319" y="1407"/>
              <a:ext cx="306"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27" name="Text Box 371"/>
            <p:cNvSpPr txBox="1">
              <a:spLocks noChangeArrowheads="1"/>
            </p:cNvSpPr>
            <p:nvPr/>
          </p:nvSpPr>
          <p:spPr bwMode="auto">
            <a:xfrm>
              <a:off x="4319" y="1438"/>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38</a:t>
              </a:r>
              <a:endParaRPr lang="en-US" altLang="en-US" sz="2000"/>
            </a:p>
          </p:txBody>
        </p:sp>
      </p:grpSp>
      <p:grpSp>
        <p:nvGrpSpPr>
          <p:cNvPr id="45484" name="Group 428"/>
          <p:cNvGrpSpPr>
            <a:grpSpLocks/>
          </p:cNvGrpSpPr>
          <p:nvPr/>
        </p:nvGrpSpPr>
        <p:grpSpPr bwMode="auto">
          <a:xfrm>
            <a:off x="7564438" y="3636963"/>
            <a:ext cx="503237" cy="485775"/>
            <a:chOff x="4317" y="1093"/>
            <a:chExt cx="317" cy="306"/>
          </a:xfrm>
        </p:grpSpPr>
        <p:sp>
          <p:nvSpPr>
            <p:cNvPr id="45428" name="Oval 372"/>
            <p:cNvSpPr>
              <a:spLocks noChangeArrowheads="1"/>
            </p:cNvSpPr>
            <p:nvPr/>
          </p:nvSpPr>
          <p:spPr bwMode="auto">
            <a:xfrm>
              <a:off x="4319" y="1093"/>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29" name="Text Box 373"/>
            <p:cNvSpPr txBox="1">
              <a:spLocks noChangeArrowheads="1"/>
            </p:cNvSpPr>
            <p:nvPr/>
          </p:nvSpPr>
          <p:spPr bwMode="auto">
            <a:xfrm>
              <a:off x="4317" y="1118"/>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32</a:t>
              </a:r>
              <a:endParaRPr lang="en-US" altLang="en-US" sz="2000"/>
            </a:p>
          </p:txBody>
        </p:sp>
      </p:grpSp>
      <p:grpSp>
        <p:nvGrpSpPr>
          <p:cNvPr id="45483" name="Group 427"/>
          <p:cNvGrpSpPr>
            <a:grpSpLocks/>
          </p:cNvGrpSpPr>
          <p:nvPr/>
        </p:nvGrpSpPr>
        <p:grpSpPr bwMode="auto">
          <a:xfrm>
            <a:off x="1173163" y="1300163"/>
            <a:ext cx="534987" cy="484187"/>
            <a:chOff x="4012" y="1094"/>
            <a:chExt cx="337" cy="305"/>
          </a:xfrm>
        </p:grpSpPr>
        <p:sp>
          <p:nvSpPr>
            <p:cNvPr id="45430" name="Oval 374"/>
            <p:cNvSpPr>
              <a:spLocks noChangeArrowheads="1"/>
            </p:cNvSpPr>
            <p:nvPr/>
          </p:nvSpPr>
          <p:spPr bwMode="auto">
            <a:xfrm>
              <a:off x="4012" y="1094"/>
              <a:ext cx="306" cy="305"/>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31" name="Text Box 375"/>
            <p:cNvSpPr txBox="1">
              <a:spLocks noChangeArrowheads="1"/>
            </p:cNvSpPr>
            <p:nvPr/>
          </p:nvSpPr>
          <p:spPr bwMode="auto">
            <a:xfrm>
              <a:off x="4020" y="1113"/>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31</a:t>
              </a:r>
              <a:endParaRPr lang="en-US" altLang="en-US" sz="2000"/>
            </a:p>
          </p:txBody>
        </p:sp>
      </p:grpSp>
      <p:grpSp>
        <p:nvGrpSpPr>
          <p:cNvPr id="45482" name="Group 426"/>
          <p:cNvGrpSpPr>
            <a:grpSpLocks/>
          </p:cNvGrpSpPr>
          <p:nvPr/>
        </p:nvGrpSpPr>
        <p:grpSpPr bwMode="auto">
          <a:xfrm>
            <a:off x="2936875" y="1274763"/>
            <a:ext cx="534988" cy="484187"/>
            <a:chOff x="3706" y="1095"/>
            <a:chExt cx="337" cy="305"/>
          </a:xfrm>
        </p:grpSpPr>
        <p:sp>
          <p:nvSpPr>
            <p:cNvPr id="45432" name="Oval 376"/>
            <p:cNvSpPr>
              <a:spLocks noChangeArrowheads="1"/>
            </p:cNvSpPr>
            <p:nvPr/>
          </p:nvSpPr>
          <p:spPr bwMode="auto">
            <a:xfrm>
              <a:off x="3706" y="1095"/>
              <a:ext cx="305" cy="305"/>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33" name="Text Box 377"/>
            <p:cNvSpPr txBox="1">
              <a:spLocks noChangeArrowheads="1"/>
            </p:cNvSpPr>
            <p:nvPr/>
          </p:nvSpPr>
          <p:spPr bwMode="auto">
            <a:xfrm>
              <a:off x="3708" y="1110"/>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30</a:t>
              </a:r>
              <a:endParaRPr lang="en-US" altLang="en-US" sz="2000"/>
            </a:p>
          </p:txBody>
        </p:sp>
      </p:grpSp>
      <p:grpSp>
        <p:nvGrpSpPr>
          <p:cNvPr id="45491" name="Group 435"/>
          <p:cNvGrpSpPr>
            <a:grpSpLocks/>
          </p:cNvGrpSpPr>
          <p:nvPr/>
        </p:nvGrpSpPr>
        <p:grpSpPr bwMode="auto">
          <a:xfrm>
            <a:off x="2355850" y="2771775"/>
            <a:ext cx="490538" cy="485775"/>
            <a:chOff x="4648" y="1408"/>
            <a:chExt cx="309" cy="306"/>
          </a:xfrm>
        </p:grpSpPr>
        <p:sp>
          <p:nvSpPr>
            <p:cNvPr id="45434" name="Oval 378"/>
            <p:cNvSpPr>
              <a:spLocks noChangeArrowheads="1"/>
            </p:cNvSpPr>
            <p:nvPr/>
          </p:nvSpPr>
          <p:spPr bwMode="auto">
            <a:xfrm>
              <a:off x="4648" y="1408"/>
              <a:ext cx="306"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35" name="Text Box 379"/>
            <p:cNvSpPr txBox="1">
              <a:spLocks noChangeArrowheads="1"/>
            </p:cNvSpPr>
            <p:nvPr/>
          </p:nvSpPr>
          <p:spPr bwMode="auto">
            <a:xfrm>
              <a:off x="4652" y="1443"/>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39</a:t>
              </a:r>
              <a:endParaRPr lang="en-US" altLang="en-US" sz="2000"/>
            </a:p>
          </p:txBody>
        </p:sp>
      </p:grpSp>
      <p:grpSp>
        <p:nvGrpSpPr>
          <p:cNvPr id="45498" name="Group 442"/>
          <p:cNvGrpSpPr>
            <a:grpSpLocks/>
          </p:cNvGrpSpPr>
          <p:nvPr/>
        </p:nvGrpSpPr>
        <p:grpSpPr bwMode="auto">
          <a:xfrm>
            <a:off x="6726238" y="3632200"/>
            <a:ext cx="490537" cy="485775"/>
            <a:chOff x="4228" y="2169"/>
            <a:chExt cx="309" cy="306"/>
          </a:xfrm>
        </p:grpSpPr>
        <p:sp>
          <p:nvSpPr>
            <p:cNvPr id="45436" name="Oval 380"/>
            <p:cNvSpPr>
              <a:spLocks noChangeArrowheads="1"/>
            </p:cNvSpPr>
            <p:nvPr/>
          </p:nvSpPr>
          <p:spPr bwMode="auto">
            <a:xfrm>
              <a:off x="4228" y="2169"/>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37" name="Text Box 381"/>
            <p:cNvSpPr txBox="1">
              <a:spLocks noChangeArrowheads="1"/>
            </p:cNvSpPr>
            <p:nvPr/>
          </p:nvSpPr>
          <p:spPr bwMode="auto">
            <a:xfrm>
              <a:off x="4232" y="219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47</a:t>
              </a:r>
              <a:endParaRPr lang="en-US" altLang="en-US" sz="2000"/>
            </a:p>
          </p:txBody>
        </p:sp>
      </p:grpSp>
      <p:grpSp>
        <p:nvGrpSpPr>
          <p:cNvPr id="45497" name="Group 441"/>
          <p:cNvGrpSpPr>
            <a:grpSpLocks/>
          </p:cNvGrpSpPr>
          <p:nvPr/>
        </p:nvGrpSpPr>
        <p:grpSpPr bwMode="auto">
          <a:xfrm>
            <a:off x="1189038" y="3565525"/>
            <a:ext cx="485775" cy="485775"/>
            <a:chOff x="3913" y="2172"/>
            <a:chExt cx="306" cy="306"/>
          </a:xfrm>
        </p:grpSpPr>
        <p:sp>
          <p:nvSpPr>
            <p:cNvPr id="45438" name="Oval 382"/>
            <p:cNvSpPr>
              <a:spLocks noChangeArrowheads="1"/>
            </p:cNvSpPr>
            <p:nvPr/>
          </p:nvSpPr>
          <p:spPr bwMode="auto">
            <a:xfrm>
              <a:off x="3913" y="2172"/>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39" name="Text Box 383"/>
            <p:cNvSpPr txBox="1">
              <a:spLocks noChangeArrowheads="1"/>
            </p:cNvSpPr>
            <p:nvPr/>
          </p:nvSpPr>
          <p:spPr bwMode="auto">
            <a:xfrm>
              <a:off x="3914" y="2194"/>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46</a:t>
              </a:r>
              <a:endParaRPr lang="en-US" altLang="en-US" sz="2000"/>
            </a:p>
          </p:txBody>
        </p:sp>
      </p:grpSp>
      <p:grpSp>
        <p:nvGrpSpPr>
          <p:cNvPr id="45496" name="Group 440"/>
          <p:cNvGrpSpPr>
            <a:grpSpLocks/>
          </p:cNvGrpSpPr>
          <p:nvPr/>
        </p:nvGrpSpPr>
        <p:grpSpPr bwMode="auto">
          <a:xfrm>
            <a:off x="1893888" y="2068513"/>
            <a:ext cx="485775" cy="485775"/>
            <a:chOff x="5454" y="1852"/>
            <a:chExt cx="306" cy="306"/>
          </a:xfrm>
        </p:grpSpPr>
        <p:sp>
          <p:nvSpPr>
            <p:cNvPr id="45440" name="Oval 384"/>
            <p:cNvSpPr>
              <a:spLocks noChangeArrowheads="1"/>
            </p:cNvSpPr>
            <p:nvPr/>
          </p:nvSpPr>
          <p:spPr bwMode="auto">
            <a:xfrm>
              <a:off x="5454" y="1852"/>
              <a:ext cx="306"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41" name="Text Box 385"/>
            <p:cNvSpPr txBox="1">
              <a:spLocks noChangeArrowheads="1"/>
            </p:cNvSpPr>
            <p:nvPr/>
          </p:nvSpPr>
          <p:spPr bwMode="auto">
            <a:xfrm>
              <a:off x="5455" y="1884"/>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45</a:t>
              </a:r>
              <a:endParaRPr lang="en-US" altLang="en-US" sz="2000"/>
            </a:p>
          </p:txBody>
        </p:sp>
      </p:grpSp>
      <p:grpSp>
        <p:nvGrpSpPr>
          <p:cNvPr id="45495" name="Group 439"/>
          <p:cNvGrpSpPr>
            <a:grpSpLocks/>
          </p:cNvGrpSpPr>
          <p:nvPr/>
        </p:nvGrpSpPr>
        <p:grpSpPr bwMode="auto">
          <a:xfrm>
            <a:off x="8170863" y="3130550"/>
            <a:ext cx="495300" cy="485775"/>
            <a:chOff x="5138" y="1853"/>
            <a:chExt cx="312" cy="306"/>
          </a:xfrm>
        </p:grpSpPr>
        <p:sp>
          <p:nvSpPr>
            <p:cNvPr id="45442" name="Oval 386"/>
            <p:cNvSpPr>
              <a:spLocks noChangeArrowheads="1"/>
            </p:cNvSpPr>
            <p:nvPr/>
          </p:nvSpPr>
          <p:spPr bwMode="auto">
            <a:xfrm>
              <a:off x="5145" y="1853"/>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43" name="Text Box 387"/>
            <p:cNvSpPr txBox="1">
              <a:spLocks noChangeArrowheads="1"/>
            </p:cNvSpPr>
            <p:nvPr/>
          </p:nvSpPr>
          <p:spPr bwMode="auto">
            <a:xfrm>
              <a:off x="5138" y="187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44</a:t>
              </a:r>
              <a:endParaRPr lang="en-US" altLang="en-US" sz="2000"/>
            </a:p>
          </p:txBody>
        </p:sp>
      </p:grpSp>
      <p:grpSp>
        <p:nvGrpSpPr>
          <p:cNvPr id="45494" name="Group 438"/>
          <p:cNvGrpSpPr>
            <a:grpSpLocks/>
          </p:cNvGrpSpPr>
          <p:nvPr/>
        </p:nvGrpSpPr>
        <p:grpSpPr bwMode="auto">
          <a:xfrm>
            <a:off x="474663" y="2754313"/>
            <a:ext cx="492125" cy="484187"/>
            <a:chOff x="4834" y="1854"/>
            <a:chExt cx="310" cy="305"/>
          </a:xfrm>
        </p:grpSpPr>
        <p:sp>
          <p:nvSpPr>
            <p:cNvPr id="45444" name="Oval 388"/>
            <p:cNvSpPr>
              <a:spLocks noChangeArrowheads="1"/>
            </p:cNvSpPr>
            <p:nvPr/>
          </p:nvSpPr>
          <p:spPr bwMode="auto">
            <a:xfrm>
              <a:off x="4838" y="1854"/>
              <a:ext cx="306" cy="305"/>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45" name="Text Box 389"/>
            <p:cNvSpPr txBox="1">
              <a:spLocks noChangeArrowheads="1"/>
            </p:cNvSpPr>
            <p:nvPr/>
          </p:nvSpPr>
          <p:spPr bwMode="auto">
            <a:xfrm>
              <a:off x="4834" y="187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43</a:t>
              </a:r>
              <a:endParaRPr lang="en-US" altLang="en-US" sz="2000"/>
            </a:p>
          </p:txBody>
        </p:sp>
      </p:grpSp>
      <p:grpSp>
        <p:nvGrpSpPr>
          <p:cNvPr id="45499" name="Group 443"/>
          <p:cNvGrpSpPr>
            <a:grpSpLocks/>
          </p:cNvGrpSpPr>
          <p:nvPr/>
        </p:nvGrpSpPr>
        <p:grpSpPr bwMode="auto">
          <a:xfrm>
            <a:off x="7743825" y="6056313"/>
            <a:ext cx="485775" cy="485775"/>
            <a:chOff x="4531" y="2169"/>
            <a:chExt cx="306" cy="306"/>
          </a:xfrm>
        </p:grpSpPr>
        <p:sp>
          <p:nvSpPr>
            <p:cNvPr id="45446" name="Oval 390"/>
            <p:cNvSpPr>
              <a:spLocks noChangeArrowheads="1"/>
            </p:cNvSpPr>
            <p:nvPr/>
          </p:nvSpPr>
          <p:spPr bwMode="auto">
            <a:xfrm>
              <a:off x="4531" y="2169"/>
              <a:ext cx="306"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47" name="Text Box 391"/>
            <p:cNvSpPr txBox="1">
              <a:spLocks noChangeArrowheads="1"/>
            </p:cNvSpPr>
            <p:nvPr/>
          </p:nvSpPr>
          <p:spPr bwMode="auto">
            <a:xfrm>
              <a:off x="4531" y="220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48</a:t>
              </a:r>
              <a:endParaRPr lang="en-US" altLang="en-US" sz="2000"/>
            </a:p>
          </p:txBody>
        </p:sp>
      </p:grpSp>
      <p:grpSp>
        <p:nvGrpSpPr>
          <p:cNvPr id="45503" name="Group 447"/>
          <p:cNvGrpSpPr>
            <a:grpSpLocks/>
          </p:cNvGrpSpPr>
          <p:nvPr/>
        </p:nvGrpSpPr>
        <p:grpSpPr bwMode="auto">
          <a:xfrm>
            <a:off x="295275" y="4643438"/>
            <a:ext cx="503238" cy="485775"/>
            <a:chOff x="4529" y="1855"/>
            <a:chExt cx="317" cy="306"/>
          </a:xfrm>
        </p:grpSpPr>
        <p:sp>
          <p:nvSpPr>
            <p:cNvPr id="45448" name="Oval 392"/>
            <p:cNvSpPr>
              <a:spLocks noChangeArrowheads="1"/>
            </p:cNvSpPr>
            <p:nvPr/>
          </p:nvSpPr>
          <p:spPr bwMode="auto">
            <a:xfrm>
              <a:off x="4531" y="1855"/>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49" name="Text Box 393"/>
            <p:cNvSpPr txBox="1">
              <a:spLocks noChangeArrowheads="1"/>
            </p:cNvSpPr>
            <p:nvPr/>
          </p:nvSpPr>
          <p:spPr bwMode="auto">
            <a:xfrm>
              <a:off x="4529" y="1880"/>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42</a:t>
              </a:r>
              <a:endParaRPr lang="en-US" altLang="en-US" sz="2000"/>
            </a:p>
          </p:txBody>
        </p:sp>
      </p:grpSp>
      <p:grpSp>
        <p:nvGrpSpPr>
          <p:cNvPr id="45493" name="Group 437"/>
          <p:cNvGrpSpPr>
            <a:grpSpLocks/>
          </p:cNvGrpSpPr>
          <p:nvPr/>
        </p:nvGrpSpPr>
        <p:grpSpPr bwMode="auto">
          <a:xfrm>
            <a:off x="8391525" y="5138738"/>
            <a:ext cx="534988" cy="484187"/>
            <a:chOff x="4224" y="1856"/>
            <a:chExt cx="337" cy="305"/>
          </a:xfrm>
        </p:grpSpPr>
        <p:sp>
          <p:nvSpPr>
            <p:cNvPr id="45450" name="Oval 394"/>
            <p:cNvSpPr>
              <a:spLocks noChangeArrowheads="1"/>
            </p:cNvSpPr>
            <p:nvPr/>
          </p:nvSpPr>
          <p:spPr bwMode="auto">
            <a:xfrm>
              <a:off x="4224" y="1856"/>
              <a:ext cx="306" cy="305"/>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51" name="Text Box 395"/>
            <p:cNvSpPr txBox="1">
              <a:spLocks noChangeArrowheads="1"/>
            </p:cNvSpPr>
            <p:nvPr/>
          </p:nvSpPr>
          <p:spPr bwMode="auto">
            <a:xfrm>
              <a:off x="4232" y="1875"/>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41</a:t>
              </a:r>
              <a:endParaRPr lang="en-US" altLang="en-US" sz="2000"/>
            </a:p>
          </p:txBody>
        </p:sp>
      </p:grpSp>
      <p:grpSp>
        <p:nvGrpSpPr>
          <p:cNvPr id="45492" name="Group 436"/>
          <p:cNvGrpSpPr>
            <a:grpSpLocks/>
          </p:cNvGrpSpPr>
          <p:nvPr/>
        </p:nvGrpSpPr>
        <p:grpSpPr bwMode="auto">
          <a:xfrm>
            <a:off x="6234113" y="3136900"/>
            <a:ext cx="534987" cy="484188"/>
            <a:chOff x="3918" y="1857"/>
            <a:chExt cx="337" cy="305"/>
          </a:xfrm>
        </p:grpSpPr>
        <p:sp>
          <p:nvSpPr>
            <p:cNvPr id="45452" name="Oval 396"/>
            <p:cNvSpPr>
              <a:spLocks noChangeArrowheads="1"/>
            </p:cNvSpPr>
            <p:nvPr/>
          </p:nvSpPr>
          <p:spPr bwMode="auto">
            <a:xfrm>
              <a:off x="3918" y="1857"/>
              <a:ext cx="305" cy="305"/>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53" name="Text Box 397"/>
            <p:cNvSpPr txBox="1">
              <a:spLocks noChangeArrowheads="1"/>
            </p:cNvSpPr>
            <p:nvPr/>
          </p:nvSpPr>
          <p:spPr bwMode="auto">
            <a:xfrm>
              <a:off x="3920" y="1872"/>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40</a:t>
              </a:r>
              <a:endParaRPr lang="en-US" altLang="en-US" sz="2000"/>
            </a:p>
          </p:txBody>
        </p:sp>
      </p:grpSp>
      <p:grpSp>
        <p:nvGrpSpPr>
          <p:cNvPr id="45500" name="Group 444"/>
          <p:cNvGrpSpPr>
            <a:grpSpLocks/>
          </p:cNvGrpSpPr>
          <p:nvPr/>
        </p:nvGrpSpPr>
        <p:grpSpPr bwMode="auto">
          <a:xfrm>
            <a:off x="2765425" y="600075"/>
            <a:ext cx="490538" cy="485775"/>
            <a:chOff x="4860" y="2170"/>
            <a:chExt cx="309" cy="306"/>
          </a:xfrm>
        </p:grpSpPr>
        <p:sp>
          <p:nvSpPr>
            <p:cNvPr id="45454" name="Oval 398"/>
            <p:cNvSpPr>
              <a:spLocks noChangeArrowheads="1"/>
            </p:cNvSpPr>
            <p:nvPr/>
          </p:nvSpPr>
          <p:spPr bwMode="auto">
            <a:xfrm>
              <a:off x="4860" y="2170"/>
              <a:ext cx="306"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55" name="Text Box 399"/>
            <p:cNvSpPr txBox="1">
              <a:spLocks noChangeArrowheads="1"/>
            </p:cNvSpPr>
            <p:nvPr/>
          </p:nvSpPr>
          <p:spPr bwMode="auto">
            <a:xfrm>
              <a:off x="4864" y="220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49</a:t>
              </a:r>
              <a:endParaRPr lang="en-US" altLang="en-US" sz="2000"/>
            </a:p>
          </p:txBody>
        </p:sp>
      </p:grpSp>
      <p:sp>
        <p:nvSpPr>
          <p:cNvPr id="45505" name="Text Box 449"/>
          <p:cNvSpPr txBox="1">
            <a:spLocks noChangeArrowheads="1"/>
          </p:cNvSpPr>
          <p:nvPr/>
        </p:nvSpPr>
        <p:spPr bwMode="auto">
          <a:xfrm>
            <a:off x="550863" y="188913"/>
            <a:ext cx="28876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National Lottery Jackpot?</a:t>
            </a:r>
            <a:endParaRPr lang="en-US" altLang="en-US"/>
          </a:p>
        </p:txBody>
      </p:sp>
      <p:sp>
        <p:nvSpPr>
          <p:cNvPr id="45506" name="Text Box 450"/>
          <p:cNvSpPr txBox="1">
            <a:spLocks noChangeArrowheads="1"/>
          </p:cNvSpPr>
          <p:nvPr/>
        </p:nvSpPr>
        <p:spPr bwMode="auto">
          <a:xfrm>
            <a:off x="6464300" y="177800"/>
            <a:ext cx="197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49 balls choose 6</a:t>
            </a:r>
            <a:endParaRPr lang="en-US" altLang="en-US"/>
          </a:p>
        </p:txBody>
      </p:sp>
      <p:sp>
        <p:nvSpPr>
          <p:cNvPr id="45507" name="Text Box 451"/>
          <p:cNvSpPr txBox="1">
            <a:spLocks noChangeArrowheads="1"/>
          </p:cNvSpPr>
          <p:nvPr/>
        </p:nvSpPr>
        <p:spPr bwMode="auto">
          <a:xfrm>
            <a:off x="3324225" y="3440113"/>
            <a:ext cx="2192338" cy="1555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9600"/>
              <a:t>?</a:t>
            </a:r>
            <a:endParaRPr lang="en-US" altLang="en-US" sz="9600"/>
          </a:p>
        </p:txBody>
      </p:sp>
      <p:sp>
        <p:nvSpPr>
          <p:cNvPr id="55493" name="Rectangle 3269"/>
          <p:cNvSpPr>
            <a:spLocks noChangeArrowheads="1"/>
          </p:cNvSpPr>
          <p:nvPr/>
        </p:nvSpPr>
        <p:spPr bwMode="auto">
          <a:xfrm>
            <a:off x="0" y="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494" name="Rectangle 3270"/>
          <p:cNvSpPr>
            <a:spLocks noChangeArrowheads="1"/>
          </p:cNvSpPr>
          <p:nvPr/>
        </p:nvSpPr>
        <p:spPr bwMode="auto">
          <a:xfrm>
            <a:off x="0" y="676275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495" name="Rectangle 3271"/>
          <p:cNvSpPr>
            <a:spLocks noChangeArrowheads="1"/>
          </p:cNvSpPr>
          <p:nvPr/>
        </p:nvSpPr>
        <p:spPr bwMode="auto">
          <a:xfrm>
            <a:off x="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496" name="Rectangle 3272"/>
          <p:cNvSpPr>
            <a:spLocks noChangeArrowheads="1"/>
          </p:cNvSpPr>
          <p:nvPr/>
        </p:nvSpPr>
        <p:spPr bwMode="auto">
          <a:xfrm>
            <a:off x="904875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5504"/>
                                        </p:tgtEl>
                                        <p:attrNameLst>
                                          <p:attrName>style.visibility</p:attrName>
                                        </p:attrNameLst>
                                      </p:cBhvr>
                                      <p:to>
                                        <p:strVal val="visible"/>
                                      </p:to>
                                    </p:set>
                                    <p:anim calcmode="lin" valueType="num">
                                      <p:cBhvr>
                                        <p:cTn id="7" dur="1000" fill="hold"/>
                                        <p:tgtEl>
                                          <p:spTgt spid="45504"/>
                                        </p:tgtEl>
                                        <p:attrNameLst>
                                          <p:attrName>ppt_w</p:attrName>
                                        </p:attrNameLst>
                                      </p:cBhvr>
                                      <p:tavLst>
                                        <p:tav tm="0">
                                          <p:val>
                                            <p:fltVal val="0"/>
                                          </p:val>
                                        </p:tav>
                                        <p:tav tm="100000">
                                          <p:val>
                                            <p:strVal val="#ppt_w"/>
                                          </p:val>
                                        </p:tav>
                                      </p:tavLst>
                                    </p:anim>
                                    <p:anim calcmode="lin" valueType="num">
                                      <p:cBhvr>
                                        <p:cTn id="8" dur="1000" fill="hold"/>
                                        <p:tgtEl>
                                          <p:spTgt spid="45504"/>
                                        </p:tgtEl>
                                        <p:attrNameLst>
                                          <p:attrName>ppt_h</p:attrName>
                                        </p:attrNameLst>
                                      </p:cBhvr>
                                      <p:tavLst>
                                        <p:tav tm="0">
                                          <p:val>
                                            <p:fltVal val="0"/>
                                          </p:val>
                                        </p:tav>
                                        <p:tav tm="100000">
                                          <p:val>
                                            <p:strVal val="#ppt_h"/>
                                          </p:val>
                                        </p:tav>
                                      </p:tavLst>
                                    </p:anim>
                                    <p:anim calcmode="lin" valueType="num">
                                      <p:cBhvr>
                                        <p:cTn id="9" dur="1000" fill="hold"/>
                                        <p:tgtEl>
                                          <p:spTgt spid="4550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5504"/>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45460"/>
                                        </p:tgtEl>
                                        <p:attrNameLst>
                                          <p:attrName>style.visibility</p:attrName>
                                        </p:attrNameLst>
                                      </p:cBhvr>
                                      <p:to>
                                        <p:strVal val="visible"/>
                                      </p:to>
                                    </p:set>
                                    <p:anim calcmode="lin" valueType="num">
                                      <p:cBhvr>
                                        <p:cTn id="13" dur="1000" fill="hold"/>
                                        <p:tgtEl>
                                          <p:spTgt spid="45460"/>
                                        </p:tgtEl>
                                        <p:attrNameLst>
                                          <p:attrName>ppt_w</p:attrName>
                                        </p:attrNameLst>
                                      </p:cBhvr>
                                      <p:tavLst>
                                        <p:tav tm="0">
                                          <p:val>
                                            <p:fltVal val="0"/>
                                          </p:val>
                                        </p:tav>
                                        <p:tav tm="100000">
                                          <p:val>
                                            <p:strVal val="#ppt_w"/>
                                          </p:val>
                                        </p:tav>
                                      </p:tavLst>
                                    </p:anim>
                                    <p:anim calcmode="lin" valueType="num">
                                      <p:cBhvr>
                                        <p:cTn id="14" dur="1000" fill="hold"/>
                                        <p:tgtEl>
                                          <p:spTgt spid="45460"/>
                                        </p:tgtEl>
                                        <p:attrNameLst>
                                          <p:attrName>ppt_h</p:attrName>
                                        </p:attrNameLst>
                                      </p:cBhvr>
                                      <p:tavLst>
                                        <p:tav tm="0">
                                          <p:val>
                                            <p:fltVal val="0"/>
                                          </p:val>
                                        </p:tav>
                                        <p:tav tm="100000">
                                          <p:val>
                                            <p:strVal val="#ppt_h"/>
                                          </p:val>
                                        </p:tav>
                                      </p:tavLst>
                                    </p:anim>
                                    <p:anim calcmode="lin" valueType="num">
                                      <p:cBhvr>
                                        <p:cTn id="15" dur="1000" fill="hold"/>
                                        <p:tgtEl>
                                          <p:spTgt spid="4546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5460"/>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45459"/>
                                        </p:tgtEl>
                                        <p:attrNameLst>
                                          <p:attrName>style.visibility</p:attrName>
                                        </p:attrNameLst>
                                      </p:cBhvr>
                                      <p:to>
                                        <p:strVal val="visible"/>
                                      </p:to>
                                    </p:set>
                                    <p:anim calcmode="lin" valueType="num">
                                      <p:cBhvr>
                                        <p:cTn id="19" dur="1000" fill="hold"/>
                                        <p:tgtEl>
                                          <p:spTgt spid="45459"/>
                                        </p:tgtEl>
                                        <p:attrNameLst>
                                          <p:attrName>ppt_w</p:attrName>
                                        </p:attrNameLst>
                                      </p:cBhvr>
                                      <p:tavLst>
                                        <p:tav tm="0">
                                          <p:val>
                                            <p:fltVal val="0"/>
                                          </p:val>
                                        </p:tav>
                                        <p:tav tm="100000">
                                          <p:val>
                                            <p:strVal val="#ppt_w"/>
                                          </p:val>
                                        </p:tav>
                                      </p:tavLst>
                                    </p:anim>
                                    <p:anim calcmode="lin" valueType="num">
                                      <p:cBhvr>
                                        <p:cTn id="20" dur="1000" fill="hold"/>
                                        <p:tgtEl>
                                          <p:spTgt spid="45459"/>
                                        </p:tgtEl>
                                        <p:attrNameLst>
                                          <p:attrName>ppt_h</p:attrName>
                                        </p:attrNameLst>
                                      </p:cBhvr>
                                      <p:tavLst>
                                        <p:tav tm="0">
                                          <p:val>
                                            <p:fltVal val="0"/>
                                          </p:val>
                                        </p:tav>
                                        <p:tav tm="100000">
                                          <p:val>
                                            <p:strVal val="#ppt_h"/>
                                          </p:val>
                                        </p:tav>
                                      </p:tavLst>
                                    </p:anim>
                                    <p:anim calcmode="lin" valueType="num">
                                      <p:cBhvr>
                                        <p:cTn id="21" dur="1000" fill="hold"/>
                                        <p:tgtEl>
                                          <p:spTgt spid="4545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5459"/>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45501"/>
                                        </p:tgtEl>
                                        <p:attrNameLst>
                                          <p:attrName>style.visibility</p:attrName>
                                        </p:attrNameLst>
                                      </p:cBhvr>
                                      <p:to>
                                        <p:strVal val="visible"/>
                                      </p:to>
                                    </p:set>
                                    <p:anim calcmode="lin" valueType="num">
                                      <p:cBhvr>
                                        <p:cTn id="25" dur="1000" fill="hold"/>
                                        <p:tgtEl>
                                          <p:spTgt spid="45501"/>
                                        </p:tgtEl>
                                        <p:attrNameLst>
                                          <p:attrName>ppt_w</p:attrName>
                                        </p:attrNameLst>
                                      </p:cBhvr>
                                      <p:tavLst>
                                        <p:tav tm="0">
                                          <p:val>
                                            <p:fltVal val="0"/>
                                          </p:val>
                                        </p:tav>
                                        <p:tav tm="100000">
                                          <p:val>
                                            <p:strVal val="#ppt_w"/>
                                          </p:val>
                                        </p:tav>
                                      </p:tavLst>
                                    </p:anim>
                                    <p:anim calcmode="lin" valueType="num">
                                      <p:cBhvr>
                                        <p:cTn id="26" dur="1000" fill="hold"/>
                                        <p:tgtEl>
                                          <p:spTgt spid="45501"/>
                                        </p:tgtEl>
                                        <p:attrNameLst>
                                          <p:attrName>ppt_h</p:attrName>
                                        </p:attrNameLst>
                                      </p:cBhvr>
                                      <p:tavLst>
                                        <p:tav tm="0">
                                          <p:val>
                                            <p:fltVal val="0"/>
                                          </p:val>
                                        </p:tav>
                                        <p:tav tm="100000">
                                          <p:val>
                                            <p:strVal val="#ppt_h"/>
                                          </p:val>
                                        </p:tav>
                                      </p:tavLst>
                                    </p:anim>
                                    <p:anim calcmode="lin" valueType="num">
                                      <p:cBhvr>
                                        <p:cTn id="27" dur="1000" fill="hold"/>
                                        <p:tgtEl>
                                          <p:spTgt spid="4550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5501"/>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45458"/>
                                        </p:tgtEl>
                                        <p:attrNameLst>
                                          <p:attrName>style.visibility</p:attrName>
                                        </p:attrNameLst>
                                      </p:cBhvr>
                                      <p:to>
                                        <p:strVal val="visible"/>
                                      </p:to>
                                    </p:set>
                                    <p:anim calcmode="lin" valueType="num">
                                      <p:cBhvr>
                                        <p:cTn id="31" dur="1000" fill="hold"/>
                                        <p:tgtEl>
                                          <p:spTgt spid="45458"/>
                                        </p:tgtEl>
                                        <p:attrNameLst>
                                          <p:attrName>ppt_w</p:attrName>
                                        </p:attrNameLst>
                                      </p:cBhvr>
                                      <p:tavLst>
                                        <p:tav tm="0">
                                          <p:val>
                                            <p:fltVal val="0"/>
                                          </p:val>
                                        </p:tav>
                                        <p:tav tm="100000">
                                          <p:val>
                                            <p:strVal val="#ppt_w"/>
                                          </p:val>
                                        </p:tav>
                                      </p:tavLst>
                                    </p:anim>
                                    <p:anim calcmode="lin" valueType="num">
                                      <p:cBhvr>
                                        <p:cTn id="32" dur="1000" fill="hold"/>
                                        <p:tgtEl>
                                          <p:spTgt spid="45458"/>
                                        </p:tgtEl>
                                        <p:attrNameLst>
                                          <p:attrName>ppt_h</p:attrName>
                                        </p:attrNameLst>
                                      </p:cBhvr>
                                      <p:tavLst>
                                        <p:tav tm="0">
                                          <p:val>
                                            <p:fltVal val="0"/>
                                          </p:val>
                                        </p:tav>
                                        <p:tav tm="100000">
                                          <p:val>
                                            <p:strVal val="#ppt_h"/>
                                          </p:val>
                                        </p:tav>
                                      </p:tavLst>
                                    </p:anim>
                                    <p:anim calcmode="lin" valueType="num">
                                      <p:cBhvr>
                                        <p:cTn id="33" dur="1000" fill="hold"/>
                                        <p:tgtEl>
                                          <p:spTgt spid="4545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45458"/>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45457"/>
                                        </p:tgtEl>
                                        <p:attrNameLst>
                                          <p:attrName>style.visibility</p:attrName>
                                        </p:attrNameLst>
                                      </p:cBhvr>
                                      <p:to>
                                        <p:strVal val="visible"/>
                                      </p:to>
                                    </p:set>
                                    <p:anim calcmode="lin" valueType="num">
                                      <p:cBhvr>
                                        <p:cTn id="37" dur="1000" fill="hold"/>
                                        <p:tgtEl>
                                          <p:spTgt spid="45457"/>
                                        </p:tgtEl>
                                        <p:attrNameLst>
                                          <p:attrName>ppt_w</p:attrName>
                                        </p:attrNameLst>
                                      </p:cBhvr>
                                      <p:tavLst>
                                        <p:tav tm="0">
                                          <p:val>
                                            <p:fltVal val="0"/>
                                          </p:val>
                                        </p:tav>
                                        <p:tav tm="100000">
                                          <p:val>
                                            <p:strVal val="#ppt_w"/>
                                          </p:val>
                                        </p:tav>
                                      </p:tavLst>
                                    </p:anim>
                                    <p:anim calcmode="lin" valueType="num">
                                      <p:cBhvr>
                                        <p:cTn id="38" dur="1000" fill="hold"/>
                                        <p:tgtEl>
                                          <p:spTgt spid="45457"/>
                                        </p:tgtEl>
                                        <p:attrNameLst>
                                          <p:attrName>ppt_h</p:attrName>
                                        </p:attrNameLst>
                                      </p:cBhvr>
                                      <p:tavLst>
                                        <p:tav tm="0">
                                          <p:val>
                                            <p:fltVal val="0"/>
                                          </p:val>
                                        </p:tav>
                                        <p:tav tm="100000">
                                          <p:val>
                                            <p:strVal val="#ppt_h"/>
                                          </p:val>
                                        </p:tav>
                                      </p:tavLst>
                                    </p:anim>
                                    <p:anim calcmode="lin" valueType="num">
                                      <p:cBhvr>
                                        <p:cTn id="39" dur="1000" fill="hold"/>
                                        <p:tgtEl>
                                          <p:spTgt spid="45457"/>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45457"/>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45480"/>
                                        </p:tgtEl>
                                        <p:attrNameLst>
                                          <p:attrName>style.visibility</p:attrName>
                                        </p:attrNameLst>
                                      </p:cBhvr>
                                      <p:to>
                                        <p:strVal val="visible"/>
                                      </p:to>
                                    </p:set>
                                    <p:anim calcmode="lin" valueType="num">
                                      <p:cBhvr>
                                        <p:cTn id="43" dur="1000" fill="hold"/>
                                        <p:tgtEl>
                                          <p:spTgt spid="45480"/>
                                        </p:tgtEl>
                                        <p:attrNameLst>
                                          <p:attrName>ppt_w</p:attrName>
                                        </p:attrNameLst>
                                      </p:cBhvr>
                                      <p:tavLst>
                                        <p:tav tm="0">
                                          <p:val>
                                            <p:fltVal val="0"/>
                                          </p:val>
                                        </p:tav>
                                        <p:tav tm="100000">
                                          <p:val>
                                            <p:strVal val="#ppt_w"/>
                                          </p:val>
                                        </p:tav>
                                      </p:tavLst>
                                    </p:anim>
                                    <p:anim calcmode="lin" valueType="num">
                                      <p:cBhvr>
                                        <p:cTn id="44" dur="1000" fill="hold"/>
                                        <p:tgtEl>
                                          <p:spTgt spid="45480"/>
                                        </p:tgtEl>
                                        <p:attrNameLst>
                                          <p:attrName>ppt_h</p:attrName>
                                        </p:attrNameLst>
                                      </p:cBhvr>
                                      <p:tavLst>
                                        <p:tav tm="0">
                                          <p:val>
                                            <p:fltVal val="0"/>
                                          </p:val>
                                        </p:tav>
                                        <p:tav tm="100000">
                                          <p:val>
                                            <p:strVal val="#ppt_h"/>
                                          </p:val>
                                        </p:tav>
                                      </p:tavLst>
                                    </p:anim>
                                    <p:anim calcmode="lin" valueType="num">
                                      <p:cBhvr>
                                        <p:cTn id="45" dur="1000" fill="hold"/>
                                        <p:tgtEl>
                                          <p:spTgt spid="45480"/>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45480"/>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45473"/>
                                        </p:tgtEl>
                                        <p:attrNameLst>
                                          <p:attrName>style.visibility</p:attrName>
                                        </p:attrNameLst>
                                      </p:cBhvr>
                                      <p:to>
                                        <p:strVal val="visible"/>
                                      </p:to>
                                    </p:set>
                                    <p:anim calcmode="lin" valueType="num">
                                      <p:cBhvr>
                                        <p:cTn id="49" dur="1000" fill="hold"/>
                                        <p:tgtEl>
                                          <p:spTgt spid="45473"/>
                                        </p:tgtEl>
                                        <p:attrNameLst>
                                          <p:attrName>ppt_w</p:attrName>
                                        </p:attrNameLst>
                                      </p:cBhvr>
                                      <p:tavLst>
                                        <p:tav tm="0">
                                          <p:val>
                                            <p:fltVal val="0"/>
                                          </p:val>
                                        </p:tav>
                                        <p:tav tm="100000">
                                          <p:val>
                                            <p:strVal val="#ppt_w"/>
                                          </p:val>
                                        </p:tav>
                                      </p:tavLst>
                                    </p:anim>
                                    <p:anim calcmode="lin" valueType="num">
                                      <p:cBhvr>
                                        <p:cTn id="50" dur="1000" fill="hold"/>
                                        <p:tgtEl>
                                          <p:spTgt spid="45473"/>
                                        </p:tgtEl>
                                        <p:attrNameLst>
                                          <p:attrName>ppt_h</p:attrName>
                                        </p:attrNameLst>
                                      </p:cBhvr>
                                      <p:tavLst>
                                        <p:tav tm="0">
                                          <p:val>
                                            <p:fltVal val="0"/>
                                          </p:val>
                                        </p:tav>
                                        <p:tav tm="100000">
                                          <p:val>
                                            <p:strVal val="#ppt_h"/>
                                          </p:val>
                                        </p:tav>
                                      </p:tavLst>
                                    </p:anim>
                                    <p:anim calcmode="lin" valueType="num">
                                      <p:cBhvr>
                                        <p:cTn id="51" dur="1000" fill="hold"/>
                                        <p:tgtEl>
                                          <p:spTgt spid="45473"/>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45473"/>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nodeType="withEffect">
                                  <p:stCondLst>
                                    <p:cond delay="0"/>
                                  </p:stCondLst>
                                  <p:childTnLst>
                                    <p:set>
                                      <p:cBhvr>
                                        <p:cTn id="54" dur="1" fill="hold">
                                          <p:stCondLst>
                                            <p:cond delay="0"/>
                                          </p:stCondLst>
                                        </p:cTn>
                                        <p:tgtEl>
                                          <p:spTgt spid="45472"/>
                                        </p:tgtEl>
                                        <p:attrNameLst>
                                          <p:attrName>style.visibility</p:attrName>
                                        </p:attrNameLst>
                                      </p:cBhvr>
                                      <p:to>
                                        <p:strVal val="visible"/>
                                      </p:to>
                                    </p:set>
                                    <p:anim calcmode="lin" valueType="num">
                                      <p:cBhvr>
                                        <p:cTn id="55" dur="1000" fill="hold"/>
                                        <p:tgtEl>
                                          <p:spTgt spid="45472"/>
                                        </p:tgtEl>
                                        <p:attrNameLst>
                                          <p:attrName>ppt_w</p:attrName>
                                        </p:attrNameLst>
                                      </p:cBhvr>
                                      <p:tavLst>
                                        <p:tav tm="0">
                                          <p:val>
                                            <p:fltVal val="0"/>
                                          </p:val>
                                        </p:tav>
                                        <p:tav tm="100000">
                                          <p:val>
                                            <p:strVal val="#ppt_w"/>
                                          </p:val>
                                        </p:tav>
                                      </p:tavLst>
                                    </p:anim>
                                    <p:anim calcmode="lin" valueType="num">
                                      <p:cBhvr>
                                        <p:cTn id="56" dur="1000" fill="hold"/>
                                        <p:tgtEl>
                                          <p:spTgt spid="45472"/>
                                        </p:tgtEl>
                                        <p:attrNameLst>
                                          <p:attrName>ppt_h</p:attrName>
                                        </p:attrNameLst>
                                      </p:cBhvr>
                                      <p:tavLst>
                                        <p:tav tm="0">
                                          <p:val>
                                            <p:fltVal val="0"/>
                                          </p:val>
                                        </p:tav>
                                        <p:tav tm="100000">
                                          <p:val>
                                            <p:strVal val="#ppt_h"/>
                                          </p:val>
                                        </p:tav>
                                      </p:tavLst>
                                    </p:anim>
                                    <p:anim calcmode="lin" valueType="num">
                                      <p:cBhvr>
                                        <p:cTn id="57" dur="1000" fill="hold"/>
                                        <p:tgtEl>
                                          <p:spTgt spid="45472"/>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45472"/>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nodeType="withEffect">
                                  <p:stCondLst>
                                    <p:cond delay="0"/>
                                  </p:stCondLst>
                                  <p:childTnLst>
                                    <p:set>
                                      <p:cBhvr>
                                        <p:cTn id="60" dur="1" fill="hold">
                                          <p:stCondLst>
                                            <p:cond delay="0"/>
                                          </p:stCondLst>
                                        </p:cTn>
                                        <p:tgtEl>
                                          <p:spTgt spid="45481"/>
                                        </p:tgtEl>
                                        <p:attrNameLst>
                                          <p:attrName>style.visibility</p:attrName>
                                        </p:attrNameLst>
                                      </p:cBhvr>
                                      <p:to>
                                        <p:strVal val="visible"/>
                                      </p:to>
                                    </p:set>
                                    <p:anim calcmode="lin" valueType="num">
                                      <p:cBhvr>
                                        <p:cTn id="61" dur="1000" fill="hold"/>
                                        <p:tgtEl>
                                          <p:spTgt spid="45481"/>
                                        </p:tgtEl>
                                        <p:attrNameLst>
                                          <p:attrName>ppt_w</p:attrName>
                                        </p:attrNameLst>
                                      </p:cBhvr>
                                      <p:tavLst>
                                        <p:tav tm="0">
                                          <p:val>
                                            <p:fltVal val="0"/>
                                          </p:val>
                                        </p:tav>
                                        <p:tav tm="100000">
                                          <p:val>
                                            <p:strVal val="#ppt_w"/>
                                          </p:val>
                                        </p:tav>
                                      </p:tavLst>
                                    </p:anim>
                                    <p:anim calcmode="lin" valueType="num">
                                      <p:cBhvr>
                                        <p:cTn id="62" dur="1000" fill="hold"/>
                                        <p:tgtEl>
                                          <p:spTgt spid="45481"/>
                                        </p:tgtEl>
                                        <p:attrNameLst>
                                          <p:attrName>ppt_h</p:attrName>
                                        </p:attrNameLst>
                                      </p:cBhvr>
                                      <p:tavLst>
                                        <p:tav tm="0">
                                          <p:val>
                                            <p:fltVal val="0"/>
                                          </p:val>
                                        </p:tav>
                                        <p:tav tm="100000">
                                          <p:val>
                                            <p:strVal val="#ppt_h"/>
                                          </p:val>
                                        </p:tav>
                                      </p:tavLst>
                                    </p:anim>
                                    <p:anim calcmode="lin" valueType="num">
                                      <p:cBhvr>
                                        <p:cTn id="63" dur="1000" fill="hold"/>
                                        <p:tgtEl>
                                          <p:spTgt spid="45481"/>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45481"/>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nodeType="withEffect">
                                  <p:stCondLst>
                                    <p:cond delay="0"/>
                                  </p:stCondLst>
                                  <p:childTnLst>
                                    <p:set>
                                      <p:cBhvr>
                                        <p:cTn id="66" dur="1" fill="hold">
                                          <p:stCondLst>
                                            <p:cond delay="0"/>
                                          </p:stCondLst>
                                        </p:cTn>
                                        <p:tgtEl>
                                          <p:spTgt spid="45469"/>
                                        </p:tgtEl>
                                        <p:attrNameLst>
                                          <p:attrName>style.visibility</p:attrName>
                                        </p:attrNameLst>
                                      </p:cBhvr>
                                      <p:to>
                                        <p:strVal val="visible"/>
                                      </p:to>
                                    </p:set>
                                    <p:anim calcmode="lin" valueType="num">
                                      <p:cBhvr>
                                        <p:cTn id="67" dur="1000" fill="hold"/>
                                        <p:tgtEl>
                                          <p:spTgt spid="45469"/>
                                        </p:tgtEl>
                                        <p:attrNameLst>
                                          <p:attrName>ppt_w</p:attrName>
                                        </p:attrNameLst>
                                      </p:cBhvr>
                                      <p:tavLst>
                                        <p:tav tm="0">
                                          <p:val>
                                            <p:fltVal val="0"/>
                                          </p:val>
                                        </p:tav>
                                        <p:tav tm="100000">
                                          <p:val>
                                            <p:strVal val="#ppt_w"/>
                                          </p:val>
                                        </p:tav>
                                      </p:tavLst>
                                    </p:anim>
                                    <p:anim calcmode="lin" valueType="num">
                                      <p:cBhvr>
                                        <p:cTn id="68" dur="1000" fill="hold"/>
                                        <p:tgtEl>
                                          <p:spTgt spid="45469"/>
                                        </p:tgtEl>
                                        <p:attrNameLst>
                                          <p:attrName>ppt_h</p:attrName>
                                        </p:attrNameLst>
                                      </p:cBhvr>
                                      <p:tavLst>
                                        <p:tav tm="0">
                                          <p:val>
                                            <p:fltVal val="0"/>
                                          </p:val>
                                        </p:tav>
                                        <p:tav tm="100000">
                                          <p:val>
                                            <p:strVal val="#ppt_h"/>
                                          </p:val>
                                        </p:tav>
                                      </p:tavLst>
                                    </p:anim>
                                    <p:anim calcmode="lin" valueType="num">
                                      <p:cBhvr>
                                        <p:cTn id="69" dur="1000" fill="hold"/>
                                        <p:tgtEl>
                                          <p:spTgt spid="45469"/>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45469"/>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nodeType="withEffect">
                                  <p:stCondLst>
                                    <p:cond delay="0"/>
                                  </p:stCondLst>
                                  <p:childTnLst>
                                    <p:set>
                                      <p:cBhvr>
                                        <p:cTn id="72" dur="1" fill="hold">
                                          <p:stCondLst>
                                            <p:cond delay="0"/>
                                          </p:stCondLst>
                                        </p:cTn>
                                        <p:tgtEl>
                                          <p:spTgt spid="45468"/>
                                        </p:tgtEl>
                                        <p:attrNameLst>
                                          <p:attrName>style.visibility</p:attrName>
                                        </p:attrNameLst>
                                      </p:cBhvr>
                                      <p:to>
                                        <p:strVal val="visible"/>
                                      </p:to>
                                    </p:set>
                                    <p:anim calcmode="lin" valueType="num">
                                      <p:cBhvr>
                                        <p:cTn id="73" dur="1000" fill="hold"/>
                                        <p:tgtEl>
                                          <p:spTgt spid="45468"/>
                                        </p:tgtEl>
                                        <p:attrNameLst>
                                          <p:attrName>ppt_w</p:attrName>
                                        </p:attrNameLst>
                                      </p:cBhvr>
                                      <p:tavLst>
                                        <p:tav tm="0">
                                          <p:val>
                                            <p:fltVal val="0"/>
                                          </p:val>
                                        </p:tav>
                                        <p:tav tm="100000">
                                          <p:val>
                                            <p:strVal val="#ppt_w"/>
                                          </p:val>
                                        </p:tav>
                                      </p:tavLst>
                                    </p:anim>
                                    <p:anim calcmode="lin" valueType="num">
                                      <p:cBhvr>
                                        <p:cTn id="74" dur="1000" fill="hold"/>
                                        <p:tgtEl>
                                          <p:spTgt spid="45468"/>
                                        </p:tgtEl>
                                        <p:attrNameLst>
                                          <p:attrName>ppt_h</p:attrName>
                                        </p:attrNameLst>
                                      </p:cBhvr>
                                      <p:tavLst>
                                        <p:tav tm="0">
                                          <p:val>
                                            <p:fltVal val="0"/>
                                          </p:val>
                                        </p:tav>
                                        <p:tav tm="100000">
                                          <p:val>
                                            <p:strVal val="#ppt_h"/>
                                          </p:val>
                                        </p:tav>
                                      </p:tavLst>
                                    </p:anim>
                                    <p:anim calcmode="lin" valueType="num">
                                      <p:cBhvr>
                                        <p:cTn id="75" dur="1000" fill="hold"/>
                                        <p:tgtEl>
                                          <p:spTgt spid="45468"/>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45468"/>
                                        </p:tgtEl>
                                        <p:attrNameLst>
                                          <p:attrName>ppt_y</p:attrName>
                                        </p:attrNameLst>
                                      </p:cBhvr>
                                      <p:tavLst>
                                        <p:tav tm="0" fmla="#ppt_y+(sin(-2*pi*(1-$))*-#ppt_x+cos(-2*pi*(1-$))*(1-#ppt_y))*(1-$)">
                                          <p:val>
                                            <p:fltVal val="0"/>
                                          </p:val>
                                        </p:tav>
                                        <p:tav tm="100000">
                                          <p:val>
                                            <p:fltVal val="1"/>
                                          </p:val>
                                        </p:tav>
                                      </p:tavLst>
                                    </p:anim>
                                  </p:childTnLst>
                                </p:cTn>
                              </p:par>
                              <p:par>
                                <p:cTn id="77" presetID="15" presetClass="entr" presetSubtype="0" fill="hold" nodeType="withEffect">
                                  <p:stCondLst>
                                    <p:cond delay="0"/>
                                  </p:stCondLst>
                                  <p:childTnLst>
                                    <p:set>
                                      <p:cBhvr>
                                        <p:cTn id="78" dur="1" fill="hold">
                                          <p:stCondLst>
                                            <p:cond delay="0"/>
                                          </p:stCondLst>
                                        </p:cTn>
                                        <p:tgtEl>
                                          <p:spTgt spid="45465"/>
                                        </p:tgtEl>
                                        <p:attrNameLst>
                                          <p:attrName>style.visibility</p:attrName>
                                        </p:attrNameLst>
                                      </p:cBhvr>
                                      <p:to>
                                        <p:strVal val="visible"/>
                                      </p:to>
                                    </p:set>
                                    <p:anim calcmode="lin" valueType="num">
                                      <p:cBhvr>
                                        <p:cTn id="79" dur="1000" fill="hold"/>
                                        <p:tgtEl>
                                          <p:spTgt spid="45465"/>
                                        </p:tgtEl>
                                        <p:attrNameLst>
                                          <p:attrName>ppt_w</p:attrName>
                                        </p:attrNameLst>
                                      </p:cBhvr>
                                      <p:tavLst>
                                        <p:tav tm="0">
                                          <p:val>
                                            <p:fltVal val="0"/>
                                          </p:val>
                                        </p:tav>
                                        <p:tav tm="100000">
                                          <p:val>
                                            <p:strVal val="#ppt_w"/>
                                          </p:val>
                                        </p:tav>
                                      </p:tavLst>
                                    </p:anim>
                                    <p:anim calcmode="lin" valueType="num">
                                      <p:cBhvr>
                                        <p:cTn id="80" dur="1000" fill="hold"/>
                                        <p:tgtEl>
                                          <p:spTgt spid="45465"/>
                                        </p:tgtEl>
                                        <p:attrNameLst>
                                          <p:attrName>ppt_h</p:attrName>
                                        </p:attrNameLst>
                                      </p:cBhvr>
                                      <p:tavLst>
                                        <p:tav tm="0">
                                          <p:val>
                                            <p:fltVal val="0"/>
                                          </p:val>
                                        </p:tav>
                                        <p:tav tm="100000">
                                          <p:val>
                                            <p:strVal val="#ppt_h"/>
                                          </p:val>
                                        </p:tav>
                                      </p:tavLst>
                                    </p:anim>
                                    <p:anim calcmode="lin" valueType="num">
                                      <p:cBhvr>
                                        <p:cTn id="81" dur="1000" fill="hold"/>
                                        <p:tgtEl>
                                          <p:spTgt spid="45465"/>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45465"/>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nodeType="withEffect">
                                  <p:stCondLst>
                                    <p:cond delay="0"/>
                                  </p:stCondLst>
                                  <p:childTnLst>
                                    <p:set>
                                      <p:cBhvr>
                                        <p:cTn id="84" dur="1" fill="hold">
                                          <p:stCondLst>
                                            <p:cond delay="0"/>
                                          </p:stCondLst>
                                        </p:cTn>
                                        <p:tgtEl>
                                          <p:spTgt spid="45464"/>
                                        </p:tgtEl>
                                        <p:attrNameLst>
                                          <p:attrName>style.visibility</p:attrName>
                                        </p:attrNameLst>
                                      </p:cBhvr>
                                      <p:to>
                                        <p:strVal val="visible"/>
                                      </p:to>
                                    </p:set>
                                    <p:anim calcmode="lin" valueType="num">
                                      <p:cBhvr>
                                        <p:cTn id="85" dur="1000" fill="hold"/>
                                        <p:tgtEl>
                                          <p:spTgt spid="45464"/>
                                        </p:tgtEl>
                                        <p:attrNameLst>
                                          <p:attrName>ppt_w</p:attrName>
                                        </p:attrNameLst>
                                      </p:cBhvr>
                                      <p:tavLst>
                                        <p:tav tm="0">
                                          <p:val>
                                            <p:fltVal val="0"/>
                                          </p:val>
                                        </p:tav>
                                        <p:tav tm="100000">
                                          <p:val>
                                            <p:strVal val="#ppt_w"/>
                                          </p:val>
                                        </p:tav>
                                      </p:tavLst>
                                    </p:anim>
                                    <p:anim calcmode="lin" valueType="num">
                                      <p:cBhvr>
                                        <p:cTn id="86" dur="1000" fill="hold"/>
                                        <p:tgtEl>
                                          <p:spTgt spid="45464"/>
                                        </p:tgtEl>
                                        <p:attrNameLst>
                                          <p:attrName>ppt_h</p:attrName>
                                        </p:attrNameLst>
                                      </p:cBhvr>
                                      <p:tavLst>
                                        <p:tav tm="0">
                                          <p:val>
                                            <p:fltVal val="0"/>
                                          </p:val>
                                        </p:tav>
                                        <p:tav tm="100000">
                                          <p:val>
                                            <p:strVal val="#ppt_h"/>
                                          </p:val>
                                        </p:tav>
                                      </p:tavLst>
                                    </p:anim>
                                    <p:anim calcmode="lin" valueType="num">
                                      <p:cBhvr>
                                        <p:cTn id="87" dur="1000" fill="hold"/>
                                        <p:tgtEl>
                                          <p:spTgt spid="45464"/>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45464"/>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0"/>
                                  </p:stCondLst>
                                  <p:childTnLst>
                                    <p:set>
                                      <p:cBhvr>
                                        <p:cTn id="90" dur="1" fill="hold">
                                          <p:stCondLst>
                                            <p:cond delay="0"/>
                                          </p:stCondLst>
                                        </p:cTn>
                                        <p:tgtEl>
                                          <p:spTgt spid="45462"/>
                                        </p:tgtEl>
                                        <p:attrNameLst>
                                          <p:attrName>style.visibility</p:attrName>
                                        </p:attrNameLst>
                                      </p:cBhvr>
                                      <p:to>
                                        <p:strVal val="visible"/>
                                      </p:to>
                                    </p:set>
                                    <p:anim calcmode="lin" valueType="num">
                                      <p:cBhvr>
                                        <p:cTn id="91" dur="1000" fill="hold"/>
                                        <p:tgtEl>
                                          <p:spTgt spid="45462"/>
                                        </p:tgtEl>
                                        <p:attrNameLst>
                                          <p:attrName>ppt_w</p:attrName>
                                        </p:attrNameLst>
                                      </p:cBhvr>
                                      <p:tavLst>
                                        <p:tav tm="0">
                                          <p:val>
                                            <p:fltVal val="0"/>
                                          </p:val>
                                        </p:tav>
                                        <p:tav tm="100000">
                                          <p:val>
                                            <p:strVal val="#ppt_w"/>
                                          </p:val>
                                        </p:tav>
                                      </p:tavLst>
                                    </p:anim>
                                    <p:anim calcmode="lin" valueType="num">
                                      <p:cBhvr>
                                        <p:cTn id="92" dur="1000" fill="hold"/>
                                        <p:tgtEl>
                                          <p:spTgt spid="45462"/>
                                        </p:tgtEl>
                                        <p:attrNameLst>
                                          <p:attrName>ppt_h</p:attrName>
                                        </p:attrNameLst>
                                      </p:cBhvr>
                                      <p:tavLst>
                                        <p:tav tm="0">
                                          <p:val>
                                            <p:fltVal val="0"/>
                                          </p:val>
                                        </p:tav>
                                        <p:tav tm="100000">
                                          <p:val>
                                            <p:strVal val="#ppt_h"/>
                                          </p:val>
                                        </p:tav>
                                      </p:tavLst>
                                    </p:anim>
                                    <p:anim calcmode="lin" valueType="num">
                                      <p:cBhvr>
                                        <p:cTn id="93" dur="1000" fill="hold"/>
                                        <p:tgtEl>
                                          <p:spTgt spid="45462"/>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45462"/>
                                        </p:tgtEl>
                                        <p:attrNameLst>
                                          <p:attrName>ppt_y</p:attrName>
                                        </p:attrNameLst>
                                      </p:cBhvr>
                                      <p:tavLst>
                                        <p:tav tm="0" fmla="#ppt_y+(sin(-2*pi*(1-$))*-#ppt_x+cos(-2*pi*(1-$))*(1-#ppt_y))*(1-$)">
                                          <p:val>
                                            <p:fltVal val="0"/>
                                          </p:val>
                                        </p:tav>
                                        <p:tav tm="100000">
                                          <p:val>
                                            <p:fltVal val="1"/>
                                          </p:val>
                                        </p:tav>
                                      </p:tavLst>
                                    </p:anim>
                                  </p:childTnLst>
                                </p:cTn>
                              </p:par>
                              <p:par>
                                <p:cTn id="95" presetID="15" presetClass="entr" presetSubtype="0" fill="hold" nodeType="withEffect">
                                  <p:stCondLst>
                                    <p:cond delay="0"/>
                                  </p:stCondLst>
                                  <p:childTnLst>
                                    <p:set>
                                      <p:cBhvr>
                                        <p:cTn id="96" dur="1" fill="hold">
                                          <p:stCondLst>
                                            <p:cond delay="0"/>
                                          </p:stCondLst>
                                        </p:cTn>
                                        <p:tgtEl>
                                          <p:spTgt spid="45486"/>
                                        </p:tgtEl>
                                        <p:attrNameLst>
                                          <p:attrName>style.visibility</p:attrName>
                                        </p:attrNameLst>
                                      </p:cBhvr>
                                      <p:to>
                                        <p:strVal val="visible"/>
                                      </p:to>
                                    </p:set>
                                    <p:anim calcmode="lin" valueType="num">
                                      <p:cBhvr>
                                        <p:cTn id="97" dur="1000" fill="hold"/>
                                        <p:tgtEl>
                                          <p:spTgt spid="45486"/>
                                        </p:tgtEl>
                                        <p:attrNameLst>
                                          <p:attrName>ppt_w</p:attrName>
                                        </p:attrNameLst>
                                      </p:cBhvr>
                                      <p:tavLst>
                                        <p:tav tm="0">
                                          <p:val>
                                            <p:fltVal val="0"/>
                                          </p:val>
                                        </p:tav>
                                        <p:tav tm="100000">
                                          <p:val>
                                            <p:strVal val="#ppt_w"/>
                                          </p:val>
                                        </p:tav>
                                      </p:tavLst>
                                    </p:anim>
                                    <p:anim calcmode="lin" valueType="num">
                                      <p:cBhvr>
                                        <p:cTn id="98" dur="1000" fill="hold"/>
                                        <p:tgtEl>
                                          <p:spTgt spid="45486"/>
                                        </p:tgtEl>
                                        <p:attrNameLst>
                                          <p:attrName>ppt_h</p:attrName>
                                        </p:attrNameLst>
                                      </p:cBhvr>
                                      <p:tavLst>
                                        <p:tav tm="0">
                                          <p:val>
                                            <p:fltVal val="0"/>
                                          </p:val>
                                        </p:tav>
                                        <p:tav tm="100000">
                                          <p:val>
                                            <p:strVal val="#ppt_h"/>
                                          </p:val>
                                        </p:tav>
                                      </p:tavLst>
                                    </p:anim>
                                    <p:anim calcmode="lin" valueType="num">
                                      <p:cBhvr>
                                        <p:cTn id="99" dur="1000" fill="hold"/>
                                        <p:tgtEl>
                                          <p:spTgt spid="45486"/>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45486"/>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0"/>
                                  </p:stCondLst>
                                  <p:childTnLst>
                                    <p:set>
                                      <p:cBhvr>
                                        <p:cTn id="102" dur="1" fill="hold">
                                          <p:stCondLst>
                                            <p:cond delay="0"/>
                                          </p:stCondLst>
                                        </p:cTn>
                                        <p:tgtEl>
                                          <p:spTgt spid="45483"/>
                                        </p:tgtEl>
                                        <p:attrNameLst>
                                          <p:attrName>style.visibility</p:attrName>
                                        </p:attrNameLst>
                                      </p:cBhvr>
                                      <p:to>
                                        <p:strVal val="visible"/>
                                      </p:to>
                                    </p:set>
                                    <p:anim calcmode="lin" valueType="num">
                                      <p:cBhvr>
                                        <p:cTn id="103" dur="1000" fill="hold"/>
                                        <p:tgtEl>
                                          <p:spTgt spid="45483"/>
                                        </p:tgtEl>
                                        <p:attrNameLst>
                                          <p:attrName>ppt_w</p:attrName>
                                        </p:attrNameLst>
                                      </p:cBhvr>
                                      <p:tavLst>
                                        <p:tav tm="0">
                                          <p:val>
                                            <p:fltVal val="0"/>
                                          </p:val>
                                        </p:tav>
                                        <p:tav tm="100000">
                                          <p:val>
                                            <p:strVal val="#ppt_w"/>
                                          </p:val>
                                        </p:tav>
                                      </p:tavLst>
                                    </p:anim>
                                    <p:anim calcmode="lin" valueType="num">
                                      <p:cBhvr>
                                        <p:cTn id="104" dur="1000" fill="hold"/>
                                        <p:tgtEl>
                                          <p:spTgt spid="45483"/>
                                        </p:tgtEl>
                                        <p:attrNameLst>
                                          <p:attrName>ppt_h</p:attrName>
                                        </p:attrNameLst>
                                      </p:cBhvr>
                                      <p:tavLst>
                                        <p:tav tm="0">
                                          <p:val>
                                            <p:fltVal val="0"/>
                                          </p:val>
                                        </p:tav>
                                        <p:tav tm="100000">
                                          <p:val>
                                            <p:strVal val="#ppt_h"/>
                                          </p:val>
                                        </p:tav>
                                      </p:tavLst>
                                    </p:anim>
                                    <p:anim calcmode="lin" valueType="num">
                                      <p:cBhvr>
                                        <p:cTn id="105" dur="1000" fill="hold"/>
                                        <p:tgtEl>
                                          <p:spTgt spid="45483"/>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45483"/>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0"/>
                                  </p:stCondLst>
                                  <p:childTnLst>
                                    <p:set>
                                      <p:cBhvr>
                                        <p:cTn id="108" dur="1" fill="hold">
                                          <p:stCondLst>
                                            <p:cond delay="0"/>
                                          </p:stCondLst>
                                        </p:cTn>
                                        <p:tgtEl>
                                          <p:spTgt spid="45482"/>
                                        </p:tgtEl>
                                        <p:attrNameLst>
                                          <p:attrName>style.visibility</p:attrName>
                                        </p:attrNameLst>
                                      </p:cBhvr>
                                      <p:to>
                                        <p:strVal val="visible"/>
                                      </p:to>
                                    </p:set>
                                    <p:anim calcmode="lin" valueType="num">
                                      <p:cBhvr>
                                        <p:cTn id="109" dur="1000" fill="hold"/>
                                        <p:tgtEl>
                                          <p:spTgt spid="45482"/>
                                        </p:tgtEl>
                                        <p:attrNameLst>
                                          <p:attrName>ppt_w</p:attrName>
                                        </p:attrNameLst>
                                      </p:cBhvr>
                                      <p:tavLst>
                                        <p:tav tm="0">
                                          <p:val>
                                            <p:fltVal val="0"/>
                                          </p:val>
                                        </p:tav>
                                        <p:tav tm="100000">
                                          <p:val>
                                            <p:strVal val="#ppt_w"/>
                                          </p:val>
                                        </p:tav>
                                      </p:tavLst>
                                    </p:anim>
                                    <p:anim calcmode="lin" valueType="num">
                                      <p:cBhvr>
                                        <p:cTn id="110" dur="1000" fill="hold"/>
                                        <p:tgtEl>
                                          <p:spTgt spid="45482"/>
                                        </p:tgtEl>
                                        <p:attrNameLst>
                                          <p:attrName>ppt_h</p:attrName>
                                        </p:attrNameLst>
                                      </p:cBhvr>
                                      <p:tavLst>
                                        <p:tav tm="0">
                                          <p:val>
                                            <p:fltVal val="0"/>
                                          </p:val>
                                        </p:tav>
                                        <p:tav tm="100000">
                                          <p:val>
                                            <p:strVal val="#ppt_h"/>
                                          </p:val>
                                        </p:tav>
                                      </p:tavLst>
                                    </p:anim>
                                    <p:anim calcmode="lin" valueType="num">
                                      <p:cBhvr>
                                        <p:cTn id="111" dur="1000" fill="hold"/>
                                        <p:tgtEl>
                                          <p:spTgt spid="45482"/>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45482"/>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0"/>
                                  </p:stCondLst>
                                  <p:childTnLst>
                                    <p:set>
                                      <p:cBhvr>
                                        <p:cTn id="114" dur="1" fill="hold">
                                          <p:stCondLst>
                                            <p:cond delay="0"/>
                                          </p:stCondLst>
                                        </p:cTn>
                                        <p:tgtEl>
                                          <p:spTgt spid="45491"/>
                                        </p:tgtEl>
                                        <p:attrNameLst>
                                          <p:attrName>style.visibility</p:attrName>
                                        </p:attrNameLst>
                                      </p:cBhvr>
                                      <p:to>
                                        <p:strVal val="visible"/>
                                      </p:to>
                                    </p:set>
                                    <p:anim calcmode="lin" valueType="num">
                                      <p:cBhvr>
                                        <p:cTn id="115" dur="1000" fill="hold"/>
                                        <p:tgtEl>
                                          <p:spTgt spid="45491"/>
                                        </p:tgtEl>
                                        <p:attrNameLst>
                                          <p:attrName>ppt_w</p:attrName>
                                        </p:attrNameLst>
                                      </p:cBhvr>
                                      <p:tavLst>
                                        <p:tav tm="0">
                                          <p:val>
                                            <p:fltVal val="0"/>
                                          </p:val>
                                        </p:tav>
                                        <p:tav tm="100000">
                                          <p:val>
                                            <p:strVal val="#ppt_w"/>
                                          </p:val>
                                        </p:tav>
                                      </p:tavLst>
                                    </p:anim>
                                    <p:anim calcmode="lin" valueType="num">
                                      <p:cBhvr>
                                        <p:cTn id="116" dur="1000" fill="hold"/>
                                        <p:tgtEl>
                                          <p:spTgt spid="45491"/>
                                        </p:tgtEl>
                                        <p:attrNameLst>
                                          <p:attrName>ppt_h</p:attrName>
                                        </p:attrNameLst>
                                      </p:cBhvr>
                                      <p:tavLst>
                                        <p:tav tm="0">
                                          <p:val>
                                            <p:fltVal val="0"/>
                                          </p:val>
                                        </p:tav>
                                        <p:tav tm="100000">
                                          <p:val>
                                            <p:strVal val="#ppt_h"/>
                                          </p:val>
                                        </p:tav>
                                      </p:tavLst>
                                    </p:anim>
                                    <p:anim calcmode="lin" valueType="num">
                                      <p:cBhvr>
                                        <p:cTn id="117" dur="1000" fill="hold"/>
                                        <p:tgtEl>
                                          <p:spTgt spid="4549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45491"/>
                                        </p:tgtEl>
                                        <p:attrNameLst>
                                          <p:attrName>ppt_y</p:attrName>
                                        </p:attrNameLst>
                                      </p:cBhvr>
                                      <p:tavLst>
                                        <p:tav tm="0" fmla="#ppt_y+(sin(-2*pi*(1-$))*-#ppt_x+cos(-2*pi*(1-$))*(1-#ppt_y))*(1-$)">
                                          <p:val>
                                            <p:fltVal val="0"/>
                                          </p:val>
                                        </p:tav>
                                        <p:tav tm="100000">
                                          <p:val>
                                            <p:fltVal val="1"/>
                                          </p:val>
                                        </p:tav>
                                      </p:tavLst>
                                    </p:anim>
                                  </p:childTnLst>
                                </p:cTn>
                              </p:par>
                              <p:par>
                                <p:cTn id="119" presetID="15" presetClass="entr" presetSubtype="0" fill="hold" nodeType="withEffect">
                                  <p:stCondLst>
                                    <p:cond delay="0"/>
                                  </p:stCondLst>
                                  <p:childTnLst>
                                    <p:set>
                                      <p:cBhvr>
                                        <p:cTn id="120" dur="1" fill="hold">
                                          <p:stCondLst>
                                            <p:cond delay="0"/>
                                          </p:stCondLst>
                                        </p:cTn>
                                        <p:tgtEl>
                                          <p:spTgt spid="45497"/>
                                        </p:tgtEl>
                                        <p:attrNameLst>
                                          <p:attrName>style.visibility</p:attrName>
                                        </p:attrNameLst>
                                      </p:cBhvr>
                                      <p:to>
                                        <p:strVal val="visible"/>
                                      </p:to>
                                    </p:set>
                                    <p:anim calcmode="lin" valueType="num">
                                      <p:cBhvr>
                                        <p:cTn id="121" dur="1000" fill="hold"/>
                                        <p:tgtEl>
                                          <p:spTgt spid="45497"/>
                                        </p:tgtEl>
                                        <p:attrNameLst>
                                          <p:attrName>ppt_w</p:attrName>
                                        </p:attrNameLst>
                                      </p:cBhvr>
                                      <p:tavLst>
                                        <p:tav tm="0">
                                          <p:val>
                                            <p:fltVal val="0"/>
                                          </p:val>
                                        </p:tav>
                                        <p:tav tm="100000">
                                          <p:val>
                                            <p:strVal val="#ppt_w"/>
                                          </p:val>
                                        </p:tav>
                                      </p:tavLst>
                                    </p:anim>
                                    <p:anim calcmode="lin" valueType="num">
                                      <p:cBhvr>
                                        <p:cTn id="122" dur="1000" fill="hold"/>
                                        <p:tgtEl>
                                          <p:spTgt spid="45497"/>
                                        </p:tgtEl>
                                        <p:attrNameLst>
                                          <p:attrName>ppt_h</p:attrName>
                                        </p:attrNameLst>
                                      </p:cBhvr>
                                      <p:tavLst>
                                        <p:tav tm="0">
                                          <p:val>
                                            <p:fltVal val="0"/>
                                          </p:val>
                                        </p:tav>
                                        <p:tav tm="100000">
                                          <p:val>
                                            <p:strVal val="#ppt_h"/>
                                          </p:val>
                                        </p:tav>
                                      </p:tavLst>
                                    </p:anim>
                                    <p:anim calcmode="lin" valueType="num">
                                      <p:cBhvr>
                                        <p:cTn id="123" dur="1000" fill="hold"/>
                                        <p:tgtEl>
                                          <p:spTgt spid="45497"/>
                                        </p:tgtEl>
                                        <p:attrNameLst>
                                          <p:attrName>ppt_x</p:attrName>
                                        </p:attrNameLst>
                                      </p:cBhvr>
                                      <p:tavLst>
                                        <p:tav tm="0" fmla="#ppt_x+(cos(-2*pi*(1-$))*-#ppt_x-sin(-2*pi*(1-$))*(1-#ppt_y))*(1-$)">
                                          <p:val>
                                            <p:fltVal val="0"/>
                                          </p:val>
                                        </p:tav>
                                        <p:tav tm="100000">
                                          <p:val>
                                            <p:fltVal val="1"/>
                                          </p:val>
                                        </p:tav>
                                      </p:tavLst>
                                    </p:anim>
                                    <p:anim calcmode="lin" valueType="num">
                                      <p:cBhvr>
                                        <p:cTn id="124" dur="1000" fill="hold"/>
                                        <p:tgtEl>
                                          <p:spTgt spid="45497"/>
                                        </p:tgtEl>
                                        <p:attrNameLst>
                                          <p:attrName>ppt_y</p:attrName>
                                        </p:attrNameLst>
                                      </p:cBhvr>
                                      <p:tavLst>
                                        <p:tav tm="0" fmla="#ppt_y+(sin(-2*pi*(1-$))*-#ppt_x+cos(-2*pi*(1-$))*(1-#ppt_y))*(1-$)">
                                          <p:val>
                                            <p:fltVal val="0"/>
                                          </p:val>
                                        </p:tav>
                                        <p:tav tm="100000">
                                          <p:val>
                                            <p:fltVal val="1"/>
                                          </p:val>
                                        </p:tav>
                                      </p:tavLst>
                                    </p:anim>
                                  </p:childTnLst>
                                </p:cTn>
                              </p:par>
                              <p:par>
                                <p:cTn id="125" presetID="15" presetClass="entr" presetSubtype="0" fill="hold" nodeType="withEffect">
                                  <p:stCondLst>
                                    <p:cond delay="0"/>
                                  </p:stCondLst>
                                  <p:childTnLst>
                                    <p:set>
                                      <p:cBhvr>
                                        <p:cTn id="126" dur="1" fill="hold">
                                          <p:stCondLst>
                                            <p:cond delay="0"/>
                                          </p:stCondLst>
                                        </p:cTn>
                                        <p:tgtEl>
                                          <p:spTgt spid="45496"/>
                                        </p:tgtEl>
                                        <p:attrNameLst>
                                          <p:attrName>style.visibility</p:attrName>
                                        </p:attrNameLst>
                                      </p:cBhvr>
                                      <p:to>
                                        <p:strVal val="visible"/>
                                      </p:to>
                                    </p:set>
                                    <p:anim calcmode="lin" valueType="num">
                                      <p:cBhvr>
                                        <p:cTn id="127" dur="1000" fill="hold"/>
                                        <p:tgtEl>
                                          <p:spTgt spid="45496"/>
                                        </p:tgtEl>
                                        <p:attrNameLst>
                                          <p:attrName>ppt_w</p:attrName>
                                        </p:attrNameLst>
                                      </p:cBhvr>
                                      <p:tavLst>
                                        <p:tav tm="0">
                                          <p:val>
                                            <p:fltVal val="0"/>
                                          </p:val>
                                        </p:tav>
                                        <p:tav tm="100000">
                                          <p:val>
                                            <p:strVal val="#ppt_w"/>
                                          </p:val>
                                        </p:tav>
                                      </p:tavLst>
                                    </p:anim>
                                    <p:anim calcmode="lin" valueType="num">
                                      <p:cBhvr>
                                        <p:cTn id="128" dur="1000" fill="hold"/>
                                        <p:tgtEl>
                                          <p:spTgt spid="45496"/>
                                        </p:tgtEl>
                                        <p:attrNameLst>
                                          <p:attrName>ppt_h</p:attrName>
                                        </p:attrNameLst>
                                      </p:cBhvr>
                                      <p:tavLst>
                                        <p:tav tm="0">
                                          <p:val>
                                            <p:fltVal val="0"/>
                                          </p:val>
                                        </p:tav>
                                        <p:tav tm="100000">
                                          <p:val>
                                            <p:strVal val="#ppt_h"/>
                                          </p:val>
                                        </p:tav>
                                      </p:tavLst>
                                    </p:anim>
                                    <p:anim calcmode="lin" valueType="num">
                                      <p:cBhvr>
                                        <p:cTn id="129" dur="1000" fill="hold"/>
                                        <p:tgtEl>
                                          <p:spTgt spid="45496"/>
                                        </p:tgtEl>
                                        <p:attrNameLst>
                                          <p:attrName>ppt_x</p:attrName>
                                        </p:attrNameLst>
                                      </p:cBhvr>
                                      <p:tavLst>
                                        <p:tav tm="0" fmla="#ppt_x+(cos(-2*pi*(1-$))*-#ppt_x-sin(-2*pi*(1-$))*(1-#ppt_y))*(1-$)">
                                          <p:val>
                                            <p:fltVal val="0"/>
                                          </p:val>
                                        </p:tav>
                                        <p:tav tm="100000">
                                          <p:val>
                                            <p:fltVal val="1"/>
                                          </p:val>
                                        </p:tav>
                                      </p:tavLst>
                                    </p:anim>
                                    <p:anim calcmode="lin" valueType="num">
                                      <p:cBhvr>
                                        <p:cTn id="130" dur="1000" fill="hold"/>
                                        <p:tgtEl>
                                          <p:spTgt spid="45496"/>
                                        </p:tgtEl>
                                        <p:attrNameLst>
                                          <p:attrName>ppt_y</p:attrName>
                                        </p:attrNameLst>
                                      </p:cBhvr>
                                      <p:tavLst>
                                        <p:tav tm="0" fmla="#ppt_y+(sin(-2*pi*(1-$))*-#ppt_x+cos(-2*pi*(1-$))*(1-#ppt_y))*(1-$)">
                                          <p:val>
                                            <p:fltVal val="0"/>
                                          </p:val>
                                        </p:tav>
                                        <p:tav tm="100000">
                                          <p:val>
                                            <p:fltVal val="1"/>
                                          </p:val>
                                        </p:tav>
                                      </p:tavLst>
                                    </p:anim>
                                  </p:childTnLst>
                                </p:cTn>
                              </p:par>
                              <p:par>
                                <p:cTn id="131" presetID="15" presetClass="entr" presetSubtype="0" fill="hold" nodeType="withEffect">
                                  <p:stCondLst>
                                    <p:cond delay="0"/>
                                  </p:stCondLst>
                                  <p:childTnLst>
                                    <p:set>
                                      <p:cBhvr>
                                        <p:cTn id="132" dur="1" fill="hold">
                                          <p:stCondLst>
                                            <p:cond delay="0"/>
                                          </p:stCondLst>
                                        </p:cTn>
                                        <p:tgtEl>
                                          <p:spTgt spid="45494"/>
                                        </p:tgtEl>
                                        <p:attrNameLst>
                                          <p:attrName>style.visibility</p:attrName>
                                        </p:attrNameLst>
                                      </p:cBhvr>
                                      <p:to>
                                        <p:strVal val="visible"/>
                                      </p:to>
                                    </p:set>
                                    <p:anim calcmode="lin" valueType="num">
                                      <p:cBhvr>
                                        <p:cTn id="133" dur="1000" fill="hold"/>
                                        <p:tgtEl>
                                          <p:spTgt spid="45494"/>
                                        </p:tgtEl>
                                        <p:attrNameLst>
                                          <p:attrName>ppt_w</p:attrName>
                                        </p:attrNameLst>
                                      </p:cBhvr>
                                      <p:tavLst>
                                        <p:tav tm="0">
                                          <p:val>
                                            <p:fltVal val="0"/>
                                          </p:val>
                                        </p:tav>
                                        <p:tav tm="100000">
                                          <p:val>
                                            <p:strVal val="#ppt_w"/>
                                          </p:val>
                                        </p:tav>
                                      </p:tavLst>
                                    </p:anim>
                                    <p:anim calcmode="lin" valueType="num">
                                      <p:cBhvr>
                                        <p:cTn id="134" dur="1000" fill="hold"/>
                                        <p:tgtEl>
                                          <p:spTgt spid="45494"/>
                                        </p:tgtEl>
                                        <p:attrNameLst>
                                          <p:attrName>ppt_h</p:attrName>
                                        </p:attrNameLst>
                                      </p:cBhvr>
                                      <p:tavLst>
                                        <p:tav tm="0">
                                          <p:val>
                                            <p:fltVal val="0"/>
                                          </p:val>
                                        </p:tav>
                                        <p:tav tm="100000">
                                          <p:val>
                                            <p:strVal val="#ppt_h"/>
                                          </p:val>
                                        </p:tav>
                                      </p:tavLst>
                                    </p:anim>
                                    <p:anim calcmode="lin" valueType="num">
                                      <p:cBhvr>
                                        <p:cTn id="135" dur="1000" fill="hold"/>
                                        <p:tgtEl>
                                          <p:spTgt spid="45494"/>
                                        </p:tgtEl>
                                        <p:attrNameLst>
                                          <p:attrName>ppt_x</p:attrName>
                                        </p:attrNameLst>
                                      </p:cBhvr>
                                      <p:tavLst>
                                        <p:tav tm="0" fmla="#ppt_x+(cos(-2*pi*(1-$))*-#ppt_x-sin(-2*pi*(1-$))*(1-#ppt_y))*(1-$)">
                                          <p:val>
                                            <p:fltVal val="0"/>
                                          </p:val>
                                        </p:tav>
                                        <p:tav tm="100000">
                                          <p:val>
                                            <p:fltVal val="1"/>
                                          </p:val>
                                        </p:tav>
                                      </p:tavLst>
                                    </p:anim>
                                    <p:anim calcmode="lin" valueType="num">
                                      <p:cBhvr>
                                        <p:cTn id="136" dur="1000" fill="hold"/>
                                        <p:tgtEl>
                                          <p:spTgt spid="45494"/>
                                        </p:tgtEl>
                                        <p:attrNameLst>
                                          <p:attrName>ppt_y</p:attrName>
                                        </p:attrNameLst>
                                      </p:cBhvr>
                                      <p:tavLst>
                                        <p:tav tm="0" fmla="#ppt_y+(sin(-2*pi*(1-$))*-#ppt_x+cos(-2*pi*(1-$))*(1-#ppt_y))*(1-$)">
                                          <p:val>
                                            <p:fltVal val="0"/>
                                          </p:val>
                                        </p:tav>
                                        <p:tav tm="100000">
                                          <p:val>
                                            <p:fltVal val="1"/>
                                          </p:val>
                                        </p:tav>
                                      </p:tavLst>
                                    </p:anim>
                                  </p:childTnLst>
                                </p:cTn>
                              </p:par>
                              <p:par>
                                <p:cTn id="137" presetID="15" presetClass="entr" presetSubtype="0" fill="hold" nodeType="withEffect">
                                  <p:stCondLst>
                                    <p:cond delay="0"/>
                                  </p:stCondLst>
                                  <p:childTnLst>
                                    <p:set>
                                      <p:cBhvr>
                                        <p:cTn id="138" dur="1" fill="hold">
                                          <p:stCondLst>
                                            <p:cond delay="0"/>
                                          </p:stCondLst>
                                        </p:cTn>
                                        <p:tgtEl>
                                          <p:spTgt spid="45503"/>
                                        </p:tgtEl>
                                        <p:attrNameLst>
                                          <p:attrName>style.visibility</p:attrName>
                                        </p:attrNameLst>
                                      </p:cBhvr>
                                      <p:to>
                                        <p:strVal val="visible"/>
                                      </p:to>
                                    </p:set>
                                    <p:anim calcmode="lin" valueType="num">
                                      <p:cBhvr>
                                        <p:cTn id="139" dur="1000" fill="hold"/>
                                        <p:tgtEl>
                                          <p:spTgt spid="45503"/>
                                        </p:tgtEl>
                                        <p:attrNameLst>
                                          <p:attrName>ppt_w</p:attrName>
                                        </p:attrNameLst>
                                      </p:cBhvr>
                                      <p:tavLst>
                                        <p:tav tm="0">
                                          <p:val>
                                            <p:fltVal val="0"/>
                                          </p:val>
                                        </p:tav>
                                        <p:tav tm="100000">
                                          <p:val>
                                            <p:strVal val="#ppt_w"/>
                                          </p:val>
                                        </p:tav>
                                      </p:tavLst>
                                    </p:anim>
                                    <p:anim calcmode="lin" valueType="num">
                                      <p:cBhvr>
                                        <p:cTn id="140" dur="1000" fill="hold"/>
                                        <p:tgtEl>
                                          <p:spTgt spid="45503"/>
                                        </p:tgtEl>
                                        <p:attrNameLst>
                                          <p:attrName>ppt_h</p:attrName>
                                        </p:attrNameLst>
                                      </p:cBhvr>
                                      <p:tavLst>
                                        <p:tav tm="0">
                                          <p:val>
                                            <p:fltVal val="0"/>
                                          </p:val>
                                        </p:tav>
                                        <p:tav tm="100000">
                                          <p:val>
                                            <p:strVal val="#ppt_h"/>
                                          </p:val>
                                        </p:tav>
                                      </p:tavLst>
                                    </p:anim>
                                    <p:anim calcmode="lin" valueType="num">
                                      <p:cBhvr>
                                        <p:cTn id="141" dur="1000" fill="hold"/>
                                        <p:tgtEl>
                                          <p:spTgt spid="45503"/>
                                        </p:tgtEl>
                                        <p:attrNameLst>
                                          <p:attrName>ppt_x</p:attrName>
                                        </p:attrNameLst>
                                      </p:cBhvr>
                                      <p:tavLst>
                                        <p:tav tm="0" fmla="#ppt_x+(cos(-2*pi*(1-$))*-#ppt_x-sin(-2*pi*(1-$))*(1-#ppt_y))*(1-$)">
                                          <p:val>
                                            <p:fltVal val="0"/>
                                          </p:val>
                                        </p:tav>
                                        <p:tav tm="100000">
                                          <p:val>
                                            <p:fltVal val="1"/>
                                          </p:val>
                                        </p:tav>
                                      </p:tavLst>
                                    </p:anim>
                                    <p:anim calcmode="lin" valueType="num">
                                      <p:cBhvr>
                                        <p:cTn id="142" dur="1000" fill="hold"/>
                                        <p:tgtEl>
                                          <p:spTgt spid="45503"/>
                                        </p:tgtEl>
                                        <p:attrNameLst>
                                          <p:attrName>ppt_y</p:attrName>
                                        </p:attrNameLst>
                                      </p:cBhvr>
                                      <p:tavLst>
                                        <p:tav tm="0" fmla="#ppt_y+(sin(-2*pi*(1-$))*-#ppt_x+cos(-2*pi*(1-$))*(1-#ppt_y))*(1-$)">
                                          <p:val>
                                            <p:fltVal val="0"/>
                                          </p:val>
                                        </p:tav>
                                        <p:tav tm="100000">
                                          <p:val>
                                            <p:fltVal val="1"/>
                                          </p:val>
                                        </p:tav>
                                      </p:tavLst>
                                    </p:anim>
                                  </p:childTnLst>
                                </p:cTn>
                              </p:par>
                              <p:par>
                                <p:cTn id="143" presetID="15" presetClass="entr" presetSubtype="0" fill="hold" nodeType="withEffect">
                                  <p:stCondLst>
                                    <p:cond delay="0"/>
                                  </p:stCondLst>
                                  <p:childTnLst>
                                    <p:set>
                                      <p:cBhvr>
                                        <p:cTn id="144" dur="1" fill="hold">
                                          <p:stCondLst>
                                            <p:cond delay="0"/>
                                          </p:stCondLst>
                                        </p:cTn>
                                        <p:tgtEl>
                                          <p:spTgt spid="45500"/>
                                        </p:tgtEl>
                                        <p:attrNameLst>
                                          <p:attrName>style.visibility</p:attrName>
                                        </p:attrNameLst>
                                      </p:cBhvr>
                                      <p:to>
                                        <p:strVal val="visible"/>
                                      </p:to>
                                    </p:set>
                                    <p:anim calcmode="lin" valueType="num">
                                      <p:cBhvr>
                                        <p:cTn id="145" dur="1000" fill="hold"/>
                                        <p:tgtEl>
                                          <p:spTgt spid="45500"/>
                                        </p:tgtEl>
                                        <p:attrNameLst>
                                          <p:attrName>ppt_w</p:attrName>
                                        </p:attrNameLst>
                                      </p:cBhvr>
                                      <p:tavLst>
                                        <p:tav tm="0">
                                          <p:val>
                                            <p:fltVal val="0"/>
                                          </p:val>
                                        </p:tav>
                                        <p:tav tm="100000">
                                          <p:val>
                                            <p:strVal val="#ppt_w"/>
                                          </p:val>
                                        </p:tav>
                                      </p:tavLst>
                                    </p:anim>
                                    <p:anim calcmode="lin" valueType="num">
                                      <p:cBhvr>
                                        <p:cTn id="146" dur="1000" fill="hold"/>
                                        <p:tgtEl>
                                          <p:spTgt spid="45500"/>
                                        </p:tgtEl>
                                        <p:attrNameLst>
                                          <p:attrName>ppt_h</p:attrName>
                                        </p:attrNameLst>
                                      </p:cBhvr>
                                      <p:tavLst>
                                        <p:tav tm="0">
                                          <p:val>
                                            <p:fltVal val="0"/>
                                          </p:val>
                                        </p:tav>
                                        <p:tav tm="100000">
                                          <p:val>
                                            <p:strVal val="#ppt_h"/>
                                          </p:val>
                                        </p:tav>
                                      </p:tavLst>
                                    </p:anim>
                                    <p:anim calcmode="lin" valueType="num">
                                      <p:cBhvr>
                                        <p:cTn id="147" dur="1000" fill="hold"/>
                                        <p:tgtEl>
                                          <p:spTgt spid="45500"/>
                                        </p:tgtEl>
                                        <p:attrNameLst>
                                          <p:attrName>ppt_x</p:attrName>
                                        </p:attrNameLst>
                                      </p:cBhvr>
                                      <p:tavLst>
                                        <p:tav tm="0" fmla="#ppt_x+(cos(-2*pi*(1-$))*-#ppt_x-sin(-2*pi*(1-$))*(1-#ppt_y))*(1-$)">
                                          <p:val>
                                            <p:fltVal val="0"/>
                                          </p:val>
                                        </p:tav>
                                        <p:tav tm="100000">
                                          <p:val>
                                            <p:fltVal val="1"/>
                                          </p:val>
                                        </p:tav>
                                      </p:tavLst>
                                    </p:anim>
                                    <p:anim calcmode="lin" valueType="num">
                                      <p:cBhvr>
                                        <p:cTn id="148" dur="1000" fill="hold"/>
                                        <p:tgtEl>
                                          <p:spTgt spid="45500"/>
                                        </p:tgtEl>
                                        <p:attrNameLst>
                                          <p:attrName>ppt_y</p:attrName>
                                        </p:attrNameLst>
                                      </p:cBhvr>
                                      <p:tavLst>
                                        <p:tav tm="0" fmla="#ppt_y+(sin(-2*pi*(1-$))*-#ppt_x+cos(-2*pi*(1-$))*(1-#ppt_y))*(1-$)">
                                          <p:val>
                                            <p:fltVal val="0"/>
                                          </p:val>
                                        </p:tav>
                                        <p:tav tm="100000">
                                          <p:val>
                                            <p:fltVal val="1"/>
                                          </p:val>
                                        </p:tav>
                                      </p:tavLst>
                                    </p:anim>
                                  </p:childTnLst>
                                </p:cTn>
                              </p:par>
                              <p:par>
                                <p:cTn id="149" presetID="15" presetClass="entr" presetSubtype="0" fill="hold" nodeType="withEffect">
                                  <p:stCondLst>
                                    <p:cond delay="0"/>
                                  </p:stCondLst>
                                  <p:childTnLst>
                                    <p:set>
                                      <p:cBhvr>
                                        <p:cTn id="150" dur="1" fill="hold">
                                          <p:stCondLst>
                                            <p:cond delay="0"/>
                                          </p:stCondLst>
                                        </p:cTn>
                                        <p:tgtEl>
                                          <p:spTgt spid="45502"/>
                                        </p:tgtEl>
                                        <p:attrNameLst>
                                          <p:attrName>style.visibility</p:attrName>
                                        </p:attrNameLst>
                                      </p:cBhvr>
                                      <p:to>
                                        <p:strVal val="visible"/>
                                      </p:to>
                                    </p:set>
                                    <p:anim calcmode="lin" valueType="num">
                                      <p:cBhvr>
                                        <p:cTn id="151" dur="1000" fill="hold"/>
                                        <p:tgtEl>
                                          <p:spTgt spid="45502"/>
                                        </p:tgtEl>
                                        <p:attrNameLst>
                                          <p:attrName>ppt_w</p:attrName>
                                        </p:attrNameLst>
                                      </p:cBhvr>
                                      <p:tavLst>
                                        <p:tav tm="0">
                                          <p:val>
                                            <p:fltVal val="0"/>
                                          </p:val>
                                        </p:tav>
                                        <p:tav tm="100000">
                                          <p:val>
                                            <p:strVal val="#ppt_w"/>
                                          </p:val>
                                        </p:tav>
                                      </p:tavLst>
                                    </p:anim>
                                    <p:anim calcmode="lin" valueType="num">
                                      <p:cBhvr>
                                        <p:cTn id="152" dur="1000" fill="hold"/>
                                        <p:tgtEl>
                                          <p:spTgt spid="45502"/>
                                        </p:tgtEl>
                                        <p:attrNameLst>
                                          <p:attrName>ppt_h</p:attrName>
                                        </p:attrNameLst>
                                      </p:cBhvr>
                                      <p:tavLst>
                                        <p:tav tm="0">
                                          <p:val>
                                            <p:fltVal val="0"/>
                                          </p:val>
                                        </p:tav>
                                        <p:tav tm="100000">
                                          <p:val>
                                            <p:strVal val="#ppt_h"/>
                                          </p:val>
                                        </p:tav>
                                      </p:tavLst>
                                    </p:anim>
                                    <p:anim calcmode="lin" valueType="num">
                                      <p:cBhvr>
                                        <p:cTn id="153" dur="1000" fill="hold"/>
                                        <p:tgtEl>
                                          <p:spTgt spid="45502"/>
                                        </p:tgtEl>
                                        <p:attrNameLst>
                                          <p:attrName>ppt_x</p:attrName>
                                        </p:attrNameLst>
                                      </p:cBhvr>
                                      <p:tavLst>
                                        <p:tav tm="0" fmla="#ppt_x+(cos(-2*pi*(1-$))*-#ppt_x-sin(-2*pi*(1-$))*(1-#ppt_y))*(1-$)">
                                          <p:val>
                                            <p:fltVal val="0"/>
                                          </p:val>
                                        </p:tav>
                                        <p:tav tm="100000">
                                          <p:val>
                                            <p:fltVal val="1"/>
                                          </p:val>
                                        </p:tav>
                                      </p:tavLst>
                                    </p:anim>
                                    <p:anim calcmode="lin" valueType="num">
                                      <p:cBhvr>
                                        <p:cTn id="154" dur="1000" fill="hold"/>
                                        <p:tgtEl>
                                          <p:spTgt spid="45502"/>
                                        </p:tgtEl>
                                        <p:attrNameLst>
                                          <p:attrName>ppt_y</p:attrName>
                                        </p:attrNameLst>
                                      </p:cBhvr>
                                      <p:tavLst>
                                        <p:tav tm="0" fmla="#ppt_y+(sin(-2*pi*(1-$))*-#ppt_x+cos(-2*pi*(1-$))*(1-#ppt_y))*(1-$)">
                                          <p:val>
                                            <p:fltVal val="0"/>
                                          </p:val>
                                        </p:tav>
                                        <p:tav tm="100000">
                                          <p:val>
                                            <p:fltVal val="1"/>
                                          </p:val>
                                        </p:tav>
                                      </p:tavLst>
                                    </p:anim>
                                  </p:childTnLst>
                                </p:cTn>
                              </p:par>
                              <p:par>
                                <p:cTn id="155" presetID="15" presetClass="entr" presetSubtype="0" fill="hold" nodeType="withEffect">
                                  <p:stCondLst>
                                    <p:cond delay="0"/>
                                  </p:stCondLst>
                                  <p:childTnLst>
                                    <p:set>
                                      <p:cBhvr>
                                        <p:cTn id="156" dur="1" fill="hold">
                                          <p:stCondLst>
                                            <p:cond delay="0"/>
                                          </p:stCondLst>
                                        </p:cTn>
                                        <p:tgtEl>
                                          <p:spTgt spid="45461"/>
                                        </p:tgtEl>
                                        <p:attrNameLst>
                                          <p:attrName>style.visibility</p:attrName>
                                        </p:attrNameLst>
                                      </p:cBhvr>
                                      <p:to>
                                        <p:strVal val="visible"/>
                                      </p:to>
                                    </p:set>
                                    <p:anim calcmode="lin" valueType="num">
                                      <p:cBhvr>
                                        <p:cTn id="157" dur="1000" fill="hold"/>
                                        <p:tgtEl>
                                          <p:spTgt spid="45461"/>
                                        </p:tgtEl>
                                        <p:attrNameLst>
                                          <p:attrName>ppt_w</p:attrName>
                                        </p:attrNameLst>
                                      </p:cBhvr>
                                      <p:tavLst>
                                        <p:tav tm="0">
                                          <p:val>
                                            <p:fltVal val="0"/>
                                          </p:val>
                                        </p:tav>
                                        <p:tav tm="100000">
                                          <p:val>
                                            <p:strVal val="#ppt_w"/>
                                          </p:val>
                                        </p:tav>
                                      </p:tavLst>
                                    </p:anim>
                                    <p:anim calcmode="lin" valueType="num">
                                      <p:cBhvr>
                                        <p:cTn id="158" dur="1000" fill="hold"/>
                                        <p:tgtEl>
                                          <p:spTgt spid="45461"/>
                                        </p:tgtEl>
                                        <p:attrNameLst>
                                          <p:attrName>ppt_h</p:attrName>
                                        </p:attrNameLst>
                                      </p:cBhvr>
                                      <p:tavLst>
                                        <p:tav tm="0">
                                          <p:val>
                                            <p:fltVal val="0"/>
                                          </p:val>
                                        </p:tav>
                                        <p:tav tm="100000">
                                          <p:val>
                                            <p:strVal val="#ppt_h"/>
                                          </p:val>
                                        </p:tav>
                                      </p:tavLst>
                                    </p:anim>
                                    <p:anim calcmode="lin" valueType="num">
                                      <p:cBhvr>
                                        <p:cTn id="159" dur="1000" fill="hold"/>
                                        <p:tgtEl>
                                          <p:spTgt spid="45461"/>
                                        </p:tgtEl>
                                        <p:attrNameLst>
                                          <p:attrName>ppt_x</p:attrName>
                                        </p:attrNameLst>
                                      </p:cBhvr>
                                      <p:tavLst>
                                        <p:tav tm="0" fmla="#ppt_x+(cos(-2*pi*(1-$))*-#ppt_x-sin(-2*pi*(1-$))*(1-#ppt_y))*(1-$)">
                                          <p:val>
                                            <p:fltVal val="0"/>
                                          </p:val>
                                        </p:tav>
                                        <p:tav tm="100000">
                                          <p:val>
                                            <p:fltVal val="1"/>
                                          </p:val>
                                        </p:tav>
                                      </p:tavLst>
                                    </p:anim>
                                    <p:anim calcmode="lin" valueType="num">
                                      <p:cBhvr>
                                        <p:cTn id="160" dur="1000" fill="hold"/>
                                        <p:tgtEl>
                                          <p:spTgt spid="45461"/>
                                        </p:tgtEl>
                                        <p:attrNameLst>
                                          <p:attrName>ppt_y</p:attrName>
                                        </p:attrNameLst>
                                      </p:cBhvr>
                                      <p:tavLst>
                                        <p:tav tm="0" fmla="#ppt_y+(sin(-2*pi*(1-$))*-#ppt_x+cos(-2*pi*(1-$))*(1-#ppt_y))*(1-$)">
                                          <p:val>
                                            <p:fltVal val="0"/>
                                          </p:val>
                                        </p:tav>
                                        <p:tav tm="100000">
                                          <p:val>
                                            <p:fltVal val="1"/>
                                          </p:val>
                                        </p:tav>
                                      </p:tavLst>
                                    </p:anim>
                                  </p:childTnLst>
                                </p:cTn>
                              </p:par>
                              <p:par>
                                <p:cTn id="161" presetID="15" presetClass="entr" presetSubtype="0" fill="hold" nodeType="withEffect">
                                  <p:stCondLst>
                                    <p:cond delay="0"/>
                                  </p:stCondLst>
                                  <p:childTnLst>
                                    <p:set>
                                      <p:cBhvr>
                                        <p:cTn id="162" dur="1" fill="hold">
                                          <p:stCondLst>
                                            <p:cond delay="0"/>
                                          </p:stCondLst>
                                        </p:cTn>
                                        <p:tgtEl>
                                          <p:spTgt spid="45456"/>
                                        </p:tgtEl>
                                        <p:attrNameLst>
                                          <p:attrName>style.visibility</p:attrName>
                                        </p:attrNameLst>
                                      </p:cBhvr>
                                      <p:to>
                                        <p:strVal val="visible"/>
                                      </p:to>
                                    </p:set>
                                    <p:anim calcmode="lin" valueType="num">
                                      <p:cBhvr>
                                        <p:cTn id="163" dur="1000" fill="hold"/>
                                        <p:tgtEl>
                                          <p:spTgt spid="45456"/>
                                        </p:tgtEl>
                                        <p:attrNameLst>
                                          <p:attrName>ppt_w</p:attrName>
                                        </p:attrNameLst>
                                      </p:cBhvr>
                                      <p:tavLst>
                                        <p:tav tm="0">
                                          <p:val>
                                            <p:fltVal val="0"/>
                                          </p:val>
                                        </p:tav>
                                        <p:tav tm="100000">
                                          <p:val>
                                            <p:strVal val="#ppt_w"/>
                                          </p:val>
                                        </p:tav>
                                      </p:tavLst>
                                    </p:anim>
                                    <p:anim calcmode="lin" valueType="num">
                                      <p:cBhvr>
                                        <p:cTn id="164" dur="1000" fill="hold"/>
                                        <p:tgtEl>
                                          <p:spTgt spid="45456"/>
                                        </p:tgtEl>
                                        <p:attrNameLst>
                                          <p:attrName>ppt_h</p:attrName>
                                        </p:attrNameLst>
                                      </p:cBhvr>
                                      <p:tavLst>
                                        <p:tav tm="0">
                                          <p:val>
                                            <p:fltVal val="0"/>
                                          </p:val>
                                        </p:tav>
                                        <p:tav tm="100000">
                                          <p:val>
                                            <p:strVal val="#ppt_h"/>
                                          </p:val>
                                        </p:tav>
                                      </p:tavLst>
                                    </p:anim>
                                    <p:anim calcmode="lin" valueType="num">
                                      <p:cBhvr>
                                        <p:cTn id="165" dur="1000" fill="hold"/>
                                        <p:tgtEl>
                                          <p:spTgt spid="45456"/>
                                        </p:tgtEl>
                                        <p:attrNameLst>
                                          <p:attrName>ppt_x</p:attrName>
                                        </p:attrNameLst>
                                      </p:cBhvr>
                                      <p:tavLst>
                                        <p:tav tm="0" fmla="#ppt_x+(cos(-2*pi*(1-$))*-#ppt_x-sin(-2*pi*(1-$))*(1-#ppt_y))*(1-$)">
                                          <p:val>
                                            <p:fltVal val="0"/>
                                          </p:val>
                                        </p:tav>
                                        <p:tav tm="100000">
                                          <p:val>
                                            <p:fltVal val="1"/>
                                          </p:val>
                                        </p:tav>
                                      </p:tavLst>
                                    </p:anim>
                                    <p:anim calcmode="lin" valueType="num">
                                      <p:cBhvr>
                                        <p:cTn id="166" dur="1000" fill="hold"/>
                                        <p:tgtEl>
                                          <p:spTgt spid="45456"/>
                                        </p:tgtEl>
                                        <p:attrNameLst>
                                          <p:attrName>ppt_y</p:attrName>
                                        </p:attrNameLst>
                                      </p:cBhvr>
                                      <p:tavLst>
                                        <p:tav tm="0" fmla="#ppt_y+(sin(-2*pi*(1-$))*-#ppt_x+cos(-2*pi*(1-$))*(1-#ppt_y))*(1-$)">
                                          <p:val>
                                            <p:fltVal val="0"/>
                                          </p:val>
                                        </p:tav>
                                        <p:tav tm="100000">
                                          <p:val>
                                            <p:fltVal val="1"/>
                                          </p:val>
                                        </p:tav>
                                      </p:tavLst>
                                    </p:anim>
                                  </p:childTnLst>
                                </p:cTn>
                              </p:par>
                              <p:par>
                                <p:cTn id="167" presetID="15" presetClass="entr" presetSubtype="0" fill="hold" nodeType="withEffect">
                                  <p:stCondLst>
                                    <p:cond delay="0"/>
                                  </p:stCondLst>
                                  <p:childTnLst>
                                    <p:set>
                                      <p:cBhvr>
                                        <p:cTn id="168" dur="1" fill="hold">
                                          <p:stCondLst>
                                            <p:cond delay="0"/>
                                          </p:stCondLst>
                                        </p:cTn>
                                        <p:tgtEl>
                                          <p:spTgt spid="45479"/>
                                        </p:tgtEl>
                                        <p:attrNameLst>
                                          <p:attrName>style.visibility</p:attrName>
                                        </p:attrNameLst>
                                      </p:cBhvr>
                                      <p:to>
                                        <p:strVal val="visible"/>
                                      </p:to>
                                    </p:set>
                                    <p:anim calcmode="lin" valueType="num">
                                      <p:cBhvr>
                                        <p:cTn id="169" dur="1000" fill="hold"/>
                                        <p:tgtEl>
                                          <p:spTgt spid="45479"/>
                                        </p:tgtEl>
                                        <p:attrNameLst>
                                          <p:attrName>ppt_w</p:attrName>
                                        </p:attrNameLst>
                                      </p:cBhvr>
                                      <p:tavLst>
                                        <p:tav tm="0">
                                          <p:val>
                                            <p:fltVal val="0"/>
                                          </p:val>
                                        </p:tav>
                                        <p:tav tm="100000">
                                          <p:val>
                                            <p:strVal val="#ppt_w"/>
                                          </p:val>
                                        </p:tav>
                                      </p:tavLst>
                                    </p:anim>
                                    <p:anim calcmode="lin" valueType="num">
                                      <p:cBhvr>
                                        <p:cTn id="170" dur="1000" fill="hold"/>
                                        <p:tgtEl>
                                          <p:spTgt spid="45479"/>
                                        </p:tgtEl>
                                        <p:attrNameLst>
                                          <p:attrName>ppt_h</p:attrName>
                                        </p:attrNameLst>
                                      </p:cBhvr>
                                      <p:tavLst>
                                        <p:tav tm="0">
                                          <p:val>
                                            <p:fltVal val="0"/>
                                          </p:val>
                                        </p:tav>
                                        <p:tav tm="100000">
                                          <p:val>
                                            <p:strVal val="#ppt_h"/>
                                          </p:val>
                                        </p:tav>
                                      </p:tavLst>
                                    </p:anim>
                                    <p:anim calcmode="lin" valueType="num">
                                      <p:cBhvr>
                                        <p:cTn id="171" dur="1000" fill="hold"/>
                                        <p:tgtEl>
                                          <p:spTgt spid="45479"/>
                                        </p:tgtEl>
                                        <p:attrNameLst>
                                          <p:attrName>ppt_x</p:attrName>
                                        </p:attrNameLst>
                                      </p:cBhvr>
                                      <p:tavLst>
                                        <p:tav tm="0" fmla="#ppt_x+(cos(-2*pi*(1-$))*-#ppt_x-sin(-2*pi*(1-$))*(1-#ppt_y))*(1-$)">
                                          <p:val>
                                            <p:fltVal val="0"/>
                                          </p:val>
                                        </p:tav>
                                        <p:tav tm="100000">
                                          <p:val>
                                            <p:fltVal val="1"/>
                                          </p:val>
                                        </p:tav>
                                      </p:tavLst>
                                    </p:anim>
                                    <p:anim calcmode="lin" valueType="num">
                                      <p:cBhvr>
                                        <p:cTn id="172" dur="1000" fill="hold"/>
                                        <p:tgtEl>
                                          <p:spTgt spid="45479"/>
                                        </p:tgtEl>
                                        <p:attrNameLst>
                                          <p:attrName>ppt_y</p:attrName>
                                        </p:attrNameLst>
                                      </p:cBhvr>
                                      <p:tavLst>
                                        <p:tav tm="0" fmla="#ppt_y+(sin(-2*pi*(1-$))*-#ppt_x+cos(-2*pi*(1-$))*(1-#ppt_y))*(1-$)">
                                          <p:val>
                                            <p:fltVal val="0"/>
                                          </p:val>
                                        </p:tav>
                                        <p:tav tm="100000">
                                          <p:val>
                                            <p:fltVal val="1"/>
                                          </p:val>
                                        </p:tav>
                                      </p:tavLst>
                                    </p:anim>
                                  </p:childTnLst>
                                </p:cTn>
                              </p:par>
                              <p:par>
                                <p:cTn id="173" presetID="15" presetClass="entr" presetSubtype="0" fill="hold" nodeType="withEffect">
                                  <p:stCondLst>
                                    <p:cond delay="0"/>
                                  </p:stCondLst>
                                  <p:childTnLst>
                                    <p:set>
                                      <p:cBhvr>
                                        <p:cTn id="174" dur="1" fill="hold">
                                          <p:stCondLst>
                                            <p:cond delay="0"/>
                                          </p:stCondLst>
                                        </p:cTn>
                                        <p:tgtEl>
                                          <p:spTgt spid="45478"/>
                                        </p:tgtEl>
                                        <p:attrNameLst>
                                          <p:attrName>style.visibility</p:attrName>
                                        </p:attrNameLst>
                                      </p:cBhvr>
                                      <p:to>
                                        <p:strVal val="visible"/>
                                      </p:to>
                                    </p:set>
                                    <p:anim calcmode="lin" valueType="num">
                                      <p:cBhvr>
                                        <p:cTn id="175" dur="1000" fill="hold"/>
                                        <p:tgtEl>
                                          <p:spTgt spid="45478"/>
                                        </p:tgtEl>
                                        <p:attrNameLst>
                                          <p:attrName>ppt_w</p:attrName>
                                        </p:attrNameLst>
                                      </p:cBhvr>
                                      <p:tavLst>
                                        <p:tav tm="0">
                                          <p:val>
                                            <p:fltVal val="0"/>
                                          </p:val>
                                        </p:tav>
                                        <p:tav tm="100000">
                                          <p:val>
                                            <p:strVal val="#ppt_w"/>
                                          </p:val>
                                        </p:tav>
                                      </p:tavLst>
                                    </p:anim>
                                    <p:anim calcmode="lin" valueType="num">
                                      <p:cBhvr>
                                        <p:cTn id="176" dur="1000" fill="hold"/>
                                        <p:tgtEl>
                                          <p:spTgt spid="45478"/>
                                        </p:tgtEl>
                                        <p:attrNameLst>
                                          <p:attrName>ppt_h</p:attrName>
                                        </p:attrNameLst>
                                      </p:cBhvr>
                                      <p:tavLst>
                                        <p:tav tm="0">
                                          <p:val>
                                            <p:fltVal val="0"/>
                                          </p:val>
                                        </p:tav>
                                        <p:tav tm="100000">
                                          <p:val>
                                            <p:strVal val="#ppt_h"/>
                                          </p:val>
                                        </p:tav>
                                      </p:tavLst>
                                    </p:anim>
                                    <p:anim calcmode="lin" valueType="num">
                                      <p:cBhvr>
                                        <p:cTn id="177" dur="1000" fill="hold"/>
                                        <p:tgtEl>
                                          <p:spTgt spid="45478"/>
                                        </p:tgtEl>
                                        <p:attrNameLst>
                                          <p:attrName>ppt_x</p:attrName>
                                        </p:attrNameLst>
                                      </p:cBhvr>
                                      <p:tavLst>
                                        <p:tav tm="0" fmla="#ppt_x+(cos(-2*pi*(1-$))*-#ppt_x-sin(-2*pi*(1-$))*(1-#ppt_y))*(1-$)">
                                          <p:val>
                                            <p:fltVal val="0"/>
                                          </p:val>
                                        </p:tav>
                                        <p:tav tm="100000">
                                          <p:val>
                                            <p:fltVal val="1"/>
                                          </p:val>
                                        </p:tav>
                                      </p:tavLst>
                                    </p:anim>
                                    <p:anim calcmode="lin" valueType="num">
                                      <p:cBhvr>
                                        <p:cTn id="178" dur="1000" fill="hold"/>
                                        <p:tgtEl>
                                          <p:spTgt spid="45478"/>
                                        </p:tgtEl>
                                        <p:attrNameLst>
                                          <p:attrName>ppt_y</p:attrName>
                                        </p:attrNameLst>
                                      </p:cBhvr>
                                      <p:tavLst>
                                        <p:tav tm="0" fmla="#ppt_y+(sin(-2*pi*(1-$))*-#ppt_x+cos(-2*pi*(1-$))*(1-#ppt_y))*(1-$)">
                                          <p:val>
                                            <p:fltVal val="0"/>
                                          </p:val>
                                        </p:tav>
                                        <p:tav tm="100000">
                                          <p:val>
                                            <p:fltVal val="1"/>
                                          </p:val>
                                        </p:tav>
                                      </p:tavLst>
                                    </p:anim>
                                  </p:childTnLst>
                                </p:cTn>
                              </p:par>
                              <p:par>
                                <p:cTn id="179" presetID="15" presetClass="entr" presetSubtype="0" fill="hold" nodeType="withEffect">
                                  <p:stCondLst>
                                    <p:cond delay="0"/>
                                  </p:stCondLst>
                                  <p:childTnLst>
                                    <p:set>
                                      <p:cBhvr>
                                        <p:cTn id="180" dur="1" fill="hold">
                                          <p:stCondLst>
                                            <p:cond delay="0"/>
                                          </p:stCondLst>
                                        </p:cTn>
                                        <p:tgtEl>
                                          <p:spTgt spid="45477"/>
                                        </p:tgtEl>
                                        <p:attrNameLst>
                                          <p:attrName>style.visibility</p:attrName>
                                        </p:attrNameLst>
                                      </p:cBhvr>
                                      <p:to>
                                        <p:strVal val="visible"/>
                                      </p:to>
                                    </p:set>
                                    <p:anim calcmode="lin" valueType="num">
                                      <p:cBhvr>
                                        <p:cTn id="181" dur="1000" fill="hold"/>
                                        <p:tgtEl>
                                          <p:spTgt spid="45477"/>
                                        </p:tgtEl>
                                        <p:attrNameLst>
                                          <p:attrName>ppt_w</p:attrName>
                                        </p:attrNameLst>
                                      </p:cBhvr>
                                      <p:tavLst>
                                        <p:tav tm="0">
                                          <p:val>
                                            <p:fltVal val="0"/>
                                          </p:val>
                                        </p:tav>
                                        <p:tav tm="100000">
                                          <p:val>
                                            <p:strVal val="#ppt_w"/>
                                          </p:val>
                                        </p:tav>
                                      </p:tavLst>
                                    </p:anim>
                                    <p:anim calcmode="lin" valueType="num">
                                      <p:cBhvr>
                                        <p:cTn id="182" dur="1000" fill="hold"/>
                                        <p:tgtEl>
                                          <p:spTgt spid="45477"/>
                                        </p:tgtEl>
                                        <p:attrNameLst>
                                          <p:attrName>ppt_h</p:attrName>
                                        </p:attrNameLst>
                                      </p:cBhvr>
                                      <p:tavLst>
                                        <p:tav tm="0">
                                          <p:val>
                                            <p:fltVal val="0"/>
                                          </p:val>
                                        </p:tav>
                                        <p:tav tm="100000">
                                          <p:val>
                                            <p:strVal val="#ppt_h"/>
                                          </p:val>
                                        </p:tav>
                                      </p:tavLst>
                                    </p:anim>
                                    <p:anim calcmode="lin" valueType="num">
                                      <p:cBhvr>
                                        <p:cTn id="183" dur="1000" fill="hold"/>
                                        <p:tgtEl>
                                          <p:spTgt spid="45477"/>
                                        </p:tgtEl>
                                        <p:attrNameLst>
                                          <p:attrName>ppt_x</p:attrName>
                                        </p:attrNameLst>
                                      </p:cBhvr>
                                      <p:tavLst>
                                        <p:tav tm="0" fmla="#ppt_x+(cos(-2*pi*(1-$))*-#ppt_x-sin(-2*pi*(1-$))*(1-#ppt_y))*(1-$)">
                                          <p:val>
                                            <p:fltVal val="0"/>
                                          </p:val>
                                        </p:tav>
                                        <p:tav tm="100000">
                                          <p:val>
                                            <p:fltVal val="1"/>
                                          </p:val>
                                        </p:tav>
                                      </p:tavLst>
                                    </p:anim>
                                    <p:anim calcmode="lin" valueType="num">
                                      <p:cBhvr>
                                        <p:cTn id="184" dur="1000" fill="hold"/>
                                        <p:tgtEl>
                                          <p:spTgt spid="45477"/>
                                        </p:tgtEl>
                                        <p:attrNameLst>
                                          <p:attrName>ppt_y</p:attrName>
                                        </p:attrNameLst>
                                      </p:cBhvr>
                                      <p:tavLst>
                                        <p:tav tm="0" fmla="#ppt_y+(sin(-2*pi*(1-$))*-#ppt_x+cos(-2*pi*(1-$))*(1-#ppt_y))*(1-$)">
                                          <p:val>
                                            <p:fltVal val="0"/>
                                          </p:val>
                                        </p:tav>
                                        <p:tav tm="100000">
                                          <p:val>
                                            <p:fltVal val="1"/>
                                          </p:val>
                                        </p:tav>
                                      </p:tavLst>
                                    </p:anim>
                                  </p:childTnLst>
                                </p:cTn>
                              </p:par>
                              <p:par>
                                <p:cTn id="185" presetID="15" presetClass="entr" presetSubtype="0" fill="hold" nodeType="withEffect">
                                  <p:stCondLst>
                                    <p:cond delay="0"/>
                                  </p:stCondLst>
                                  <p:childTnLst>
                                    <p:set>
                                      <p:cBhvr>
                                        <p:cTn id="186" dur="1" fill="hold">
                                          <p:stCondLst>
                                            <p:cond delay="0"/>
                                          </p:stCondLst>
                                        </p:cTn>
                                        <p:tgtEl>
                                          <p:spTgt spid="45476"/>
                                        </p:tgtEl>
                                        <p:attrNameLst>
                                          <p:attrName>style.visibility</p:attrName>
                                        </p:attrNameLst>
                                      </p:cBhvr>
                                      <p:to>
                                        <p:strVal val="visible"/>
                                      </p:to>
                                    </p:set>
                                    <p:anim calcmode="lin" valueType="num">
                                      <p:cBhvr>
                                        <p:cTn id="187" dur="1000" fill="hold"/>
                                        <p:tgtEl>
                                          <p:spTgt spid="45476"/>
                                        </p:tgtEl>
                                        <p:attrNameLst>
                                          <p:attrName>ppt_w</p:attrName>
                                        </p:attrNameLst>
                                      </p:cBhvr>
                                      <p:tavLst>
                                        <p:tav tm="0">
                                          <p:val>
                                            <p:fltVal val="0"/>
                                          </p:val>
                                        </p:tav>
                                        <p:tav tm="100000">
                                          <p:val>
                                            <p:strVal val="#ppt_w"/>
                                          </p:val>
                                        </p:tav>
                                      </p:tavLst>
                                    </p:anim>
                                    <p:anim calcmode="lin" valueType="num">
                                      <p:cBhvr>
                                        <p:cTn id="188" dur="1000" fill="hold"/>
                                        <p:tgtEl>
                                          <p:spTgt spid="45476"/>
                                        </p:tgtEl>
                                        <p:attrNameLst>
                                          <p:attrName>ppt_h</p:attrName>
                                        </p:attrNameLst>
                                      </p:cBhvr>
                                      <p:tavLst>
                                        <p:tav tm="0">
                                          <p:val>
                                            <p:fltVal val="0"/>
                                          </p:val>
                                        </p:tav>
                                        <p:tav tm="100000">
                                          <p:val>
                                            <p:strVal val="#ppt_h"/>
                                          </p:val>
                                        </p:tav>
                                      </p:tavLst>
                                    </p:anim>
                                    <p:anim calcmode="lin" valueType="num">
                                      <p:cBhvr>
                                        <p:cTn id="189" dur="1000" fill="hold"/>
                                        <p:tgtEl>
                                          <p:spTgt spid="45476"/>
                                        </p:tgtEl>
                                        <p:attrNameLst>
                                          <p:attrName>ppt_x</p:attrName>
                                        </p:attrNameLst>
                                      </p:cBhvr>
                                      <p:tavLst>
                                        <p:tav tm="0" fmla="#ppt_x+(cos(-2*pi*(1-$))*-#ppt_x-sin(-2*pi*(1-$))*(1-#ppt_y))*(1-$)">
                                          <p:val>
                                            <p:fltVal val="0"/>
                                          </p:val>
                                        </p:tav>
                                        <p:tav tm="100000">
                                          <p:val>
                                            <p:fltVal val="1"/>
                                          </p:val>
                                        </p:tav>
                                      </p:tavLst>
                                    </p:anim>
                                    <p:anim calcmode="lin" valueType="num">
                                      <p:cBhvr>
                                        <p:cTn id="190" dur="1000" fill="hold"/>
                                        <p:tgtEl>
                                          <p:spTgt spid="45476"/>
                                        </p:tgtEl>
                                        <p:attrNameLst>
                                          <p:attrName>ppt_y</p:attrName>
                                        </p:attrNameLst>
                                      </p:cBhvr>
                                      <p:tavLst>
                                        <p:tav tm="0" fmla="#ppt_y+(sin(-2*pi*(1-$))*-#ppt_x+cos(-2*pi*(1-$))*(1-#ppt_y))*(1-$)">
                                          <p:val>
                                            <p:fltVal val="0"/>
                                          </p:val>
                                        </p:tav>
                                        <p:tav tm="100000">
                                          <p:val>
                                            <p:fltVal val="1"/>
                                          </p:val>
                                        </p:tav>
                                      </p:tavLst>
                                    </p:anim>
                                  </p:childTnLst>
                                </p:cTn>
                              </p:par>
                              <p:par>
                                <p:cTn id="191" presetID="15" presetClass="entr" presetSubtype="0" fill="hold" nodeType="withEffect">
                                  <p:stCondLst>
                                    <p:cond delay="0"/>
                                  </p:stCondLst>
                                  <p:childTnLst>
                                    <p:set>
                                      <p:cBhvr>
                                        <p:cTn id="192" dur="1" fill="hold">
                                          <p:stCondLst>
                                            <p:cond delay="0"/>
                                          </p:stCondLst>
                                        </p:cTn>
                                        <p:tgtEl>
                                          <p:spTgt spid="45475"/>
                                        </p:tgtEl>
                                        <p:attrNameLst>
                                          <p:attrName>style.visibility</p:attrName>
                                        </p:attrNameLst>
                                      </p:cBhvr>
                                      <p:to>
                                        <p:strVal val="visible"/>
                                      </p:to>
                                    </p:set>
                                    <p:anim calcmode="lin" valueType="num">
                                      <p:cBhvr>
                                        <p:cTn id="193" dur="1000" fill="hold"/>
                                        <p:tgtEl>
                                          <p:spTgt spid="45475"/>
                                        </p:tgtEl>
                                        <p:attrNameLst>
                                          <p:attrName>ppt_w</p:attrName>
                                        </p:attrNameLst>
                                      </p:cBhvr>
                                      <p:tavLst>
                                        <p:tav tm="0">
                                          <p:val>
                                            <p:fltVal val="0"/>
                                          </p:val>
                                        </p:tav>
                                        <p:tav tm="100000">
                                          <p:val>
                                            <p:strVal val="#ppt_w"/>
                                          </p:val>
                                        </p:tav>
                                      </p:tavLst>
                                    </p:anim>
                                    <p:anim calcmode="lin" valueType="num">
                                      <p:cBhvr>
                                        <p:cTn id="194" dur="1000" fill="hold"/>
                                        <p:tgtEl>
                                          <p:spTgt spid="45475"/>
                                        </p:tgtEl>
                                        <p:attrNameLst>
                                          <p:attrName>ppt_h</p:attrName>
                                        </p:attrNameLst>
                                      </p:cBhvr>
                                      <p:tavLst>
                                        <p:tav tm="0">
                                          <p:val>
                                            <p:fltVal val="0"/>
                                          </p:val>
                                        </p:tav>
                                        <p:tav tm="100000">
                                          <p:val>
                                            <p:strVal val="#ppt_h"/>
                                          </p:val>
                                        </p:tav>
                                      </p:tavLst>
                                    </p:anim>
                                    <p:anim calcmode="lin" valueType="num">
                                      <p:cBhvr>
                                        <p:cTn id="195" dur="1000" fill="hold"/>
                                        <p:tgtEl>
                                          <p:spTgt spid="45475"/>
                                        </p:tgtEl>
                                        <p:attrNameLst>
                                          <p:attrName>ppt_x</p:attrName>
                                        </p:attrNameLst>
                                      </p:cBhvr>
                                      <p:tavLst>
                                        <p:tav tm="0" fmla="#ppt_x+(cos(-2*pi*(1-$))*-#ppt_x-sin(-2*pi*(1-$))*(1-#ppt_y))*(1-$)">
                                          <p:val>
                                            <p:fltVal val="0"/>
                                          </p:val>
                                        </p:tav>
                                        <p:tav tm="100000">
                                          <p:val>
                                            <p:fltVal val="1"/>
                                          </p:val>
                                        </p:tav>
                                      </p:tavLst>
                                    </p:anim>
                                    <p:anim calcmode="lin" valueType="num">
                                      <p:cBhvr>
                                        <p:cTn id="196" dur="1000" fill="hold"/>
                                        <p:tgtEl>
                                          <p:spTgt spid="45475"/>
                                        </p:tgtEl>
                                        <p:attrNameLst>
                                          <p:attrName>ppt_y</p:attrName>
                                        </p:attrNameLst>
                                      </p:cBhvr>
                                      <p:tavLst>
                                        <p:tav tm="0" fmla="#ppt_y+(sin(-2*pi*(1-$))*-#ppt_x+cos(-2*pi*(1-$))*(1-#ppt_y))*(1-$)">
                                          <p:val>
                                            <p:fltVal val="0"/>
                                          </p:val>
                                        </p:tav>
                                        <p:tav tm="100000">
                                          <p:val>
                                            <p:fltVal val="1"/>
                                          </p:val>
                                        </p:tav>
                                      </p:tavLst>
                                    </p:anim>
                                  </p:childTnLst>
                                </p:cTn>
                              </p:par>
                              <p:par>
                                <p:cTn id="197" presetID="15" presetClass="entr" presetSubtype="0" fill="hold" nodeType="withEffect">
                                  <p:stCondLst>
                                    <p:cond delay="0"/>
                                  </p:stCondLst>
                                  <p:childTnLst>
                                    <p:set>
                                      <p:cBhvr>
                                        <p:cTn id="198" dur="1" fill="hold">
                                          <p:stCondLst>
                                            <p:cond delay="0"/>
                                          </p:stCondLst>
                                        </p:cTn>
                                        <p:tgtEl>
                                          <p:spTgt spid="45474"/>
                                        </p:tgtEl>
                                        <p:attrNameLst>
                                          <p:attrName>style.visibility</p:attrName>
                                        </p:attrNameLst>
                                      </p:cBhvr>
                                      <p:to>
                                        <p:strVal val="visible"/>
                                      </p:to>
                                    </p:set>
                                    <p:anim calcmode="lin" valueType="num">
                                      <p:cBhvr>
                                        <p:cTn id="199" dur="1000" fill="hold"/>
                                        <p:tgtEl>
                                          <p:spTgt spid="45474"/>
                                        </p:tgtEl>
                                        <p:attrNameLst>
                                          <p:attrName>ppt_w</p:attrName>
                                        </p:attrNameLst>
                                      </p:cBhvr>
                                      <p:tavLst>
                                        <p:tav tm="0">
                                          <p:val>
                                            <p:fltVal val="0"/>
                                          </p:val>
                                        </p:tav>
                                        <p:tav tm="100000">
                                          <p:val>
                                            <p:strVal val="#ppt_w"/>
                                          </p:val>
                                        </p:tav>
                                      </p:tavLst>
                                    </p:anim>
                                    <p:anim calcmode="lin" valueType="num">
                                      <p:cBhvr>
                                        <p:cTn id="200" dur="1000" fill="hold"/>
                                        <p:tgtEl>
                                          <p:spTgt spid="45474"/>
                                        </p:tgtEl>
                                        <p:attrNameLst>
                                          <p:attrName>ppt_h</p:attrName>
                                        </p:attrNameLst>
                                      </p:cBhvr>
                                      <p:tavLst>
                                        <p:tav tm="0">
                                          <p:val>
                                            <p:fltVal val="0"/>
                                          </p:val>
                                        </p:tav>
                                        <p:tav tm="100000">
                                          <p:val>
                                            <p:strVal val="#ppt_h"/>
                                          </p:val>
                                        </p:tav>
                                      </p:tavLst>
                                    </p:anim>
                                    <p:anim calcmode="lin" valueType="num">
                                      <p:cBhvr>
                                        <p:cTn id="201" dur="1000" fill="hold"/>
                                        <p:tgtEl>
                                          <p:spTgt spid="45474"/>
                                        </p:tgtEl>
                                        <p:attrNameLst>
                                          <p:attrName>ppt_x</p:attrName>
                                        </p:attrNameLst>
                                      </p:cBhvr>
                                      <p:tavLst>
                                        <p:tav tm="0" fmla="#ppt_x+(cos(-2*pi*(1-$))*-#ppt_x-sin(-2*pi*(1-$))*(1-#ppt_y))*(1-$)">
                                          <p:val>
                                            <p:fltVal val="0"/>
                                          </p:val>
                                        </p:tav>
                                        <p:tav tm="100000">
                                          <p:val>
                                            <p:fltVal val="1"/>
                                          </p:val>
                                        </p:tav>
                                      </p:tavLst>
                                    </p:anim>
                                    <p:anim calcmode="lin" valueType="num">
                                      <p:cBhvr>
                                        <p:cTn id="202" dur="1000" fill="hold"/>
                                        <p:tgtEl>
                                          <p:spTgt spid="45474"/>
                                        </p:tgtEl>
                                        <p:attrNameLst>
                                          <p:attrName>ppt_y</p:attrName>
                                        </p:attrNameLst>
                                      </p:cBhvr>
                                      <p:tavLst>
                                        <p:tav tm="0" fmla="#ppt_y+(sin(-2*pi*(1-$))*-#ppt_x+cos(-2*pi*(1-$))*(1-#ppt_y))*(1-$)">
                                          <p:val>
                                            <p:fltVal val="0"/>
                                          </p:val>
                                        </p:tav>
                                        <p:tav tm="100000">
                                          <p:val>
                                            <p:fltVal val="1"/>
                                          </p:val>
                                        </p:tav>
                                      </p:tavLst>
                                    </p:anim>
                                  </p:childTnLst>
                                </p:cTn>
                              </p:par>
                              <p:par>
                                <p:cTn id="203" presetID="15" presetClass="entr" presetSubtype="0" fill="hold" nodeType="withEffect">
                                  <p:stCondLst>
                                    <p:cond delay="0"/>
                                  </p:stCondLst>
                                  <p:childTnLst>
                                    <p:set>
                                      <p:cBhvr>
                                        <p:cTn id="204" dur="1" fill="hold">
                                          <p:stCondLst>
                                            <p:cond delay="0"/>
                                          </p:stCondLst>
                                        </p:cTn>
                                        <p:tgtEl>
                                          <p:spTgt spid="45467"/>
                                        </p:tgtEl>
                                        <p:attrNameLst>
                                          <p:attrName>style.visibility</p:attrName>
                                        </p:attrNameLst>
                                      </p:cBhvr>
                                      <p:to>
                                        <p:strVal val="visible"/>
                                      </p:to>
                                    </p:set>
                                    <p:anim calcmode="lin" valueType="num">
                                      <p:cBhvr>
                                        <p:cTn id="205" dur="1000" fill="hold"/>
                                        <p:tgtEl>
                                          <p:spTgt spid="45467"/>
                                        </p:tgtEl>
                                        <p:attrNameLst>
                                          <p:attrName>ppt_w</p:attrName>
                                        </p:attrNameLst>
                                      </p:cBhvr>
                                      <p:tavLst>
                                        <p:tav tm="0">
                                          <p:val>
                                            <p:fltVal val="0"/>
                                          </p:val>
                                        </p:tav>
                                        <p:tav tm="100000">
                                          <p:val>
                                            <p:strVal val="#ppt_w"/>
                                          </p:val>
                                        </p:tav>
                                      </p:tavLst>
                                    </p:anim>
                                    <p:anim calcmode="lin" valueType="num">
                                      <p:cBhvr>
                                        <p:cTn id="206" dur="1000" fill="hold"/>
                                        <p:tgtEl>
                                          <p:spTgt spid="45467"/>
                                        </p:tgtEl>
                                        <p:attrNameLst>
                                          <p:attrName>ppt_h</p:attrName>
                                        </p:attrNameLst>
                                      </p:cBhvr>
                                      <p:tavLst>
                                        <p:tav tm="0">
                                          <p:val>
                                            <p:fltVal val="0"/>
                                          </p:val>
                                        </p:tav>
                                        <p:tav tm="100000">
                                          <p:val>
                                            <p:strVal val="#ppt_h"/>
                                          </p:val>
                                        </p:tav>
                                      </p:tavLst>
                                    </p:anim>
                                    <p:anim calcmode="lin" valueType="num">
                                      <p:cBhvr>
                                        <p:cTn id="207" dur="1000" fill="hold"/>
                                        <p:tgtEl>
                                          <p:spTgt spid="45467"/>
                                        </p:tgtEl>
                                        <p:attrNameLst>
                                          <p:attrName>ppt_x</p:attrName>
                                        </p:attrNameLst>
                                      </p:cBhvr>
                                      <p:tavLst>
                                        <p:tav tm="0" fmla="#ppt_x+(cos(-2*pi*(1-$))*-#ppt_x-sin(-2*pi*(1-$))*(1-#ppt_y))*(1-$)">
                                          <p:val>
                                            <p:fltVal val="0"/>
                                          </p:val>
                                        </p:tav>
                                        <p:tav tm="100000">
                                          <p:val>
                                            <p:fltVal val="1"/>
                                          </p:val>
                                        </p:tav>
                                      </p:tavLst>
                                    </p:anim>
                                    <p:anim calcmode="lin" valueType="num">
                                      <p:cBhvr>
                                        <p:cTn id="208" dur="1000" fill="hold"/>
                                        <p:tgtEl>
                                          <p:spTgt spid="45467"/>
                                        </p:tgtEl>
                                        <p:attrNameLst>
                                          <p:attrName>ppt_y</p:attrName>
                                        </p:attrNameLst>
                                      </p:cBhvr>
                                      <p:tavLst>
                                        <p:tav tm="0" fmla="#ppt_y+(sin(-2*pi*(1-$))*-#ppt_x+cos(-2*pi*(1-$))*(1-#ppt_y))*(1-$)">
                                          <p:val>
                                            <p:fltVal val="0"/>
                                          </p:val>
                                        </p:tav>
                                        <p:tav tm="100000">
                                          <p:val>
                                            <p:fltVal val="1"/>
                                          </p:val>
                                        </p:tav>
                                      </p:tavLst>
                                    </p:anim>
                                  </p:childTnLst>
                                </p:cTn>
                              </p:par>
                              <p:par>
                                <p:cTn id="209" presetID="15" presetClass="entr" presetSubtype="0" fill="hold" nodeType="withEffect">
                                  <p:stCondLst>
                                    <p:cond delay="0"/>
                                  </p:stCondLst>
                                  <p:childTnLst>
                                    <p:set>
                                      <p:cBhvr>
                                        <p:cTn id="210" dur="1" fill="hold">
                                          <p:stCondLst>
                                            <p:cond delay="0"/>
                                          </p:stCondLst>
                                        </p:cTn>
                                        <p:tgtEl>
                                          <p:spTgt spid="45466"/>
                                        </p:tgtEl>
                                        <p:attrNameLst>
                                          <p:attrName>style.visibility</p:attrName>
                                        </p:attrNameLst>
                                      </p:cBhvr>
                                      <p:to>
                                        <p:strVal val="visible"/>
                                      </p:to>
                                    </p:set>
                                    <p:anim calcmode="lin" valueType="num">
                                      <p:cBhvr>
                                        <p:cTn id="211" dur="1000" fill="hold"/>
                                        <p:tgtEl>
                                          <p:spTgt spid="45466"/>
                                        </p:tgtEl>
                                        <p:attrNameLst>
                                          <p:attrName>ppt_w</p:attrName>
                                        </p:attrNameLst>
                                      </p:cBhvr>
                                      <p:tavLst>
                                        <p:tav tm="0">
                                          <p:val>
                                            <p:fltVal val="0"/>
                                          </p:val>
                                        </p:tav>
                                        <p:tav tm="100000">
                                          <p:val>
                                            <p:strVal val="#ppt_w"/>
                                          </p:val>
                                        </p:tav>
                                      </p:tavLst>
                                    </p:anim>
                                    <p:anim calcmode="lin" valueType="num">
                                      <p:cBhvr>
                                        <p:cTn id="212" dur="1000" fill="hold"/>
                                        <p:tgtEl>
                                          <p:spTgt spid="45466"/>
                                        </p:tgtEl>
                                        <p:attrNameLst>
                                          <p:attrName>ppt_h</p:attrName>
                                        </p:attrNameLst>
                                      </p:cBhvr>
                                      <p:tavLst>
                                        <p:tav tm="0">
                                          <p:val>
                                            <p:fltVal val="0"/>
                                          </p:val>
                                        </p:tav>
                                        <p:tav tm="100000">
                                          <p:val>
                                            <p:strVal val="#ppt_h"/>
                                          </p:val>
                                        </p:tav>
                                      </p:tavLst>
                                    </p:anim>
                                    <p:anim calcmode="lin" valueType="num">
                                      <p:cBhvr>
                                        <p:cTn id="213" dur="1000" fill="hold"/>
                                        <p:tgtEl>
                                          <p:spTgt spid="45466"/>
                                        </p:tgtEl>
                                        <p:attrNameLst>
                                          <p:attrName>ppt_x</p:attrName>
                                        </p:attrNameLst>
                                      </p:cBhvr>
                                      <p:tavLst>
                                        <p:tav tm="0" fmla="#ppt_x+(cos(-2*pi*(1-$))*-#ppt_x-sin(-2*pi*(1-$))*(1-#ppt_y))*(1-$)">
                                          <p:val>
                                            <p:fltVal val="0"/>
                                          </p:val>
                                        </p:tav>
                                        <p:tav tm="100000">
                                          <p:val>
                                            <p:fltVal val="1"/>
                                          </p:val>
                                        </p:tav>
                                      </p:tavLst>
                                    </p:anim>
                                    <p:anim calcmode="lin" valueType="num">
                                      <p:cBhvr>
                                        <p:cTn id="214" dur="1000" fill="hold"/>
                                        <p:tgtEl>
                                          <p:spTgt spid="45466"/>
                                        </p:tgtEl>
                                        <p:attrNameLst>
                                          <p:attrName>ppt_y</p:attrName>
                                        </p:attrNameLst>
                                      </p:cBhvr>
                                      <p:tavLst>
                                        <p:tav tm="0" fmla="#ppt_y+(sin(-2*pi*(1-$))*-#ppt_x+cos(-2*pi*(1-$))*(1-#ppt_y))*(1-$)">
                                          <p:val>
                                            <p:fltVal val="0"/>
                                          </p:val>
                                        </p:tav>
                                        <p:tav tm="100000">
                                          <p:val>
                                            <p:fltVal val="1"/>
                                          </p:val>
                                        </p:tav>
                                      </p:tavLst>
                                    </p:anim>
                                  </p:childTnLst>
                                </p:cTn>
                              </p:par>
                              <p:par>
                                <p:cTn id="215" presetID="15" presetClass="entr" presetSubtype="0" fill="hold" nodeType="withEffect">
                                  <p:stCondLst>
                                    <p:cond delay="0"/>
                                  </p:stCondLst>
                                  <p:childTnLst>
                                    <p:set>
                                      <p:cBhvr>
                                        <p:cTn id="216" dur="1" fill="hold">
                                          <p:stCondLst>
                                            <p:cond delay="0"/>
                                          </p:stCondLst>
                                        </p:cTn>
                                        <p:tgtEl>
                                          <p:spTgt spid="45470"/>
                                        </p:tgtEl>
                                        <p:attrNameLst>
                                          <p:attrName>style.visibility</p:attrName>
                                        </p:attrNameLst>
                                      </p:cBhvr>
                                      <p:to>
                                        <p:strVal val="visible"/>
                                      </p:to>
                                    </p:set>
                                    <p:anim calcmode="lin" valueType="num">
                                      <p:cBhvr>
                                        <p:cTn id="217" dur="1000" fill="hold"/>
                                        <p:tgtEl>
                                          <p:spTgt spid="45470"/>
                                        </p:tgtEl>
                                        <p:attrNameLst>
                                          <p:attrName>ppt_w</p:attrName>
                                        </p:attrNameLst>
                                      </p:cBhvr>
                                      <p:tavLst>
                                        <p:tav tm="0">
                                          <p:val>
                                            <p:fltVal val="0"/>
                                          </p:val>
                                        </p:tav>
                                        <p:tav tm="100000">
                                          <p:val>
                                            <p:strVal val="#ppt_w"/>
                                          </p:val>
                                        </p:tav>
                                      </p:tavLst>
                                    </p:anim>
                                    <p:anim calcmode="lin" valueType="num">
                                      <p:cBhvr>
                                        <p:cTn id="218" dur="1000" fill="hold"/>
                                        <p:tgtEl>
                                          <p:spTgt spid="45470"/>
                                        </p:tgtEl>
                                        <p:attrNameLst>
                                          <p:attrName>ppt_h</p:attrName>
                                        </p:attrNameLst>
                                      </p:cBhvr>
                                      <p:tavLst>
                                        <p:tav tm="0">
                                          <p:val>
                                            <p:fltVal val="0"/>
                                          </p:val>
                                        </p:tav>
                                        <p:tav tm="100000">
                                          <p:val>
                                            <p:strVal val="#ppt_h"/>
                                          </p:val>
                                        </p:tav>
                                      </p:tavLst>
                                    </p:anim>
                                    <p:anim calcmode="lin" valueType="num">
                                      <p:cBhvr>
                                        <p:cTn id="219" dur="1000" fill="hold"/>
                                        <p:tgtEl>
                                          <p:spTgt spid="45470"/>
                                        </p:tgtEl>
                                        <p:attrNameLst>
                                          <p:attrName>ppt_x</p:attrName>
                                        </p:attrNameLst>
                                      </p:cBhvr>
                                      <p:tavLst>
                                        <p:tav tm="0" fmla="#ppt_x+(cos(-2*pi*(1-$))*-#ppt_x-sin(-2*pi*(1-$))*(1-#ppt_y))*(1-$)">
                                          <p:val>
                                            <p:fltVal val="0"/>
                                          </p:val>
                                        </p:tav>
                                        <p:tav tm="100000">
                                          <p:val>
                                            <p:fltVal val="1"/>
                                          </p:val>
                                        </p:tav>
                                      </p:tavLst>
                                    </p:anim>
                                    <p:anim calcmode="lin" valueType="num">
                                      <p:cBhvr>
                                        <p:cTn id="220" dur="1000" fill="hold"/>
                                        <p:tgtEl>
                                          <p:spTgt spid="45470"/>
                                        </p:tgtEl>
                                        <p:attrNameLst>
                                          <p:attrName>ppt_y</p:attrName>
                                        </p:attrNameLst>
                                      </p:cBhvr>
                                      <p:tavLst>
                                        <p:tav tm="0" fmla="#ppt_y+(sin(-2*pi*(1-$))*-#ppt_x+cos(-2*pi*(1-$))*(1-#ppt_y))*(1-$)">
                                          <p:val>
                                            <p:fltVal val="0"/>
                                          </p:val>
                                        </p:tav>
                                        <p:tav tm="100000">
                                          <p:val>
                                            <p:fltVal val="1"/>
                                          </p:val>
                                        </p:tav>
                                      </p:tavLst>
                                    </p:anim>
                                  </p:childTnLst>
                                </p:cTn>
                              </p:par>
                              <p:par>
                                <p:cTn id="221" presetID="15" presetClass="entr" presetSubtype="0" fill="hold" nodeType="withEffect">
                                  <p:stCondLst>
                                    <p:cond delay="0"/>
                                  </p:stCondLst>
                                  <p:childTnLst>
                                    <p:set>
                                      <p:cBhvr>
                                        <p:cTn id="222" dur="1" fill="hold">
                                          <p:stCondLst>
                                            <p:cond delay="0"/>
                                          </p:stCondLst>
                                        </p:cTn>
                                        <p:tgtEl>
                                          <p:spTgt spid="45463"/>
                                        </p:tgtEl>
                                        <p:attrNameLst>
                                          <p:attrName>style.visibility</p:attrName>
                                        </p:attrNameLst>
                                      </p:cBhvr>
                                      <p:to>
                                        <p:strVal val="visible"/>
                                      </p:to>
                                    </p:set>
                                    <p:anim calcmode="lin" valueType="num">
                                      <p:cBhvr>
                                        <p:cTn id="223" dur="1000" fill="hold"/>
                                        <p:tgtEl>
                                          <p:spTgt spid="45463"/>
                                        </p:tgtEl>
                                        <p:attrNameLst>
                                          <p:attrName>ppt_w</p:attrName>
                                        </p:attrNameLst>
                                      </p:cBhvr>
                                      <p:tavLst>
                                        <p:tav tm="0">
                                          <p:val>
                                            <p:fltVal val="0"/>
                                          </p:val>
                                        </p:tav>
                                        <p:tav tm="100000">
                                          <p:val>
                                            <p:strVal val="#ppt_w"/>
                                          </p:val>
                                        </p:tav>
                                      </p:tavLst>
                                    </p:anim>
                                    <p:anim calcmode="lin" valueType="num">
                                      <p:cBhvr>
                                        <p:cTn id="224" dur="1000" fill="hold"/>
                                        <p:tgtEl>
                                          <p:spTgt spid="45463"/>
                                        </p:tgtEl>
                                        <p:attrNameLst>
                                          <p:attrName>ppt_h</p:attrName>
                                        </p:attrNameLst>
                                      </p:cBhvr>
                                      <p:tavLst>
                                        <p:tav tm="0">
                                          <p:val>
                                            <p:fltVal val="0"/>
                                          </p:val>
                                        </p:tav>
                                        <p:tav tm="100000">
                                          <p:val>
                                            <p:strVal val="#ppt_h"/>
                                          </p:val>
                                        </p:tav>
                                      </p:tavLst>
                                    </p:anim>
                                    <p:anim calcmode="lin" valueType="num">
                                      <p:cBhvr>
                                        <p:cTn id="225" dur="1000" fill="hold"/>
                                        <p:tgtEl>
                                          <p:spTgt spid="45463"/>
                                        </p:tgtEl>
                                        <p:attrNameLst>
                                          <p:attrName>ppt_x</p:attrName>
                                        </p:attrNameLst>
                                      </p:cBhvr>
                                      <p:tavLst>
                                        <p:tav tm="0" fmla="#ppt_x+(cos(-2*pi*(1-$))*-#ppt_x-sin(-2*pi*(1-$))*(1-#ppt_y))*(1-$)">
                                          <p:val>
                                            <p:fltVal val="0"/>
                                          </p:val>
                                        </p:tav>
                                        <p:tav tm="100000">
                                          <p:val>
                                            <p:fltVal val="1"/>
                                          </p:val>
                                        </p:tav>
                                      </p:tavLst>
                                    </p:anim>
                                    <p:anim calcmode="lin" valueType="num">
                                      <p:cBhvr>
                                        <p:cTn id="226" dur="1000" fill="hold"/>
                                        <p:tgtEl>
                                          <p:spTgt spid="45463"/>
                                        </p:tgtEl>
                                        <p:attrNameLst>
                                          <p:attrName>ppt_y</p:attrName>
                                        </p:attrNameLst>
                                      </p:cBhvr>
                                      <p:tavLst>
                                        <p:tav tm="0" fmla="#ppt_y+(sin(-2*pi*(1-$))*-#ppt_x+cos(-2*pi*(1-$))*(1-#ppt_y))*(1-$)">
                                          <p:val>
                                            <p:fltVal val="0"/>
                                          </p:val>
                                        </p:tav>
                                        <p:tav tm="100000">
                                          <p:val>
                                            <p:fltVal val="1"/>
                                          </p:val>
                                        </p:tav>
                                      </p:tavLst>
                                    </p:anim>
                                  </p:childTnLst>
                                </p:cTn>
                              </p:par>
                              <p:par>
                                <p:cTn id="227" presetID="15" presetClass="entr" presetSubtype="0" fill="hold" nodeType="withEffect">
                                  <p:stCondLst>
                                    <p:cond delay="0"/>
                                  </p:stCondLst>
                                  <p:childTnLst>
                                    <p:set>
                                      <p:cBhvr>
                                        <p:cTn id="228" dur="1" fill="hold">
                                          <p:stCondLst>
                                            <p:cond delay="0"/>
                                          </p:stCondLst>
                                        </p:cTn>
                                        <p:tgtEl>
                                          <p:spTgt spid="45471"/>
                                        </p:tgtEl>
                                        <p:attrNameLst>
                                          <p:attrName>style.visibility</p:attrName>
                                        </p:attrNameLst>
                                      </p:cBhvr>
                                      <p:to>
                                        <p:strVal val="visible"/>
                                      </p:to>
                                    </p:set>
                                    <p:anim calcmode="lin" valueType="num">
                                      <p:cBhvr>
                                        <p:cTn id="229" dur="1000" fill="hold"/>
                                        <p:tgtEl>
                                          <p:spTgt spid="45471"/>
                                        </p:tgtEl>
                                        <p:attrNameLst>
                                          <p:attrName>ppt_w</p:attrName>
                                        </p:attrNameLst>
                                      </p:cBhvr>
                                      <p:tavLst>
                                        <p:tav tm="0">
                                          <p:val>
                                            <p:fltVal val="0"/>
                                          </p:val>
                                        </p:tav>
                                        <p:tav tm="100000">
                                          <p:val>
                                            <p:strVal val="#ppt_w"/>
                                          </p:val>
                                        </p:tav>
                                      </p:tavLst>
                                    </p:anim>
                                    <p:anim calcmode="lin" valueType="num">
                                      <p:cBhvr>
                                        <p:cTn id="230" dur="1000" fill="hold"/>
                                        <p:tgtEl>
                                          <p:spTgt spid="45471"/>
                                        </p:tgtEl>
                                        <p:attrNameLst>
                                          <p:attrName>ppt_h</p:attrName>
                                        </p:attrNameLst>
                                      </p:cBhvr>
                                      <p:tavLst>
                                        <p:tav tm="0">
                                          <p:val>
                                            <p:fltVal val="0"/>
                                          </p:val>
                                        </p:tav>
                                        <p:tav tm="100000">
                                          <p:val>
                                            <p:strVal val="#ppt_h"/>
                                          </p:val>
                                        </p:tav>
                                      </p:tavLst>
                                    </p:anim>
                                    <p:anim calcmode="lin" valueType="num">
                                      <p:cBhvr>
                                        <p:cTn id="231" dur="1000" fill="hold"/>
                                        <p:tgtEl>
                                          <p:spTgt spid="45471"/>
                                        </p:tgtEl>
                                        <p:attrNameLst>
                                          <p:attrName>ppt_x</p:attrName>
                                        </p:attrNameLst>
                                      </p:cBhvr>
                                      <p:tavLst>
                                        <p:tav tm="0" fmla="#ppt_x+(cos(-2*pi*(1-$))*-#ppt_x-sin(-2*pi*(1-$))*(1-#ppt_y))*(1-$)">
                                          <p:val>
                                            <p:fltVal val="0"/>
                                          </p:val>
                                        </p:tav>
                                        <p:tav tm="100000">
                                          <p:val>
                                            <p:fltVal val="1"/>
                                          </p:val>
                                        </p:tav>
                                      </p:tavLst>
                                    </p:anim>
                                    <p:anim calcmode="lin" valueType="num">
                                      <p:cBhvr>
                                        <p:cTn id="232" dur="1000" fill="hold"/>
                                        <p:tgtEl>
                                          <p:spTgt spid="45471"/>
                                        </p:tgtEl>
                                        <p:attrNameLst>
                                          <p:attrName>ppt_y</p:attrName>
                                        </p:attrNameLst>
                                      </p:cBhvr>
                                      <p:tavLst>
                                        <p:tav tm="0" fmla="#ppt_y+(sin(-2*pi*(1-$))*-#ppt_x+cos(-2*pi*(1-$))*(1-#ppt_y))*(1-$)">
                                          <p:val>
                                            <p:fltVal val="0"/>
                                          </p:val>
                                        </p:tav>
                                        <p:tav tm="100000">
                                          <p:val>
                                            <p:fltVal val="1"/>
                                          </p:val>
                                        </p:tav>
                                      </p:tavLst>
                                    </p:anim>
                                  </p:childTnLst>
                                </p:cTn>
                              </p:par>
                              <p:par>
                                <p:cTn id="233" presetID="15" presetClass="entr" presetSubtype="0" fill="hold" nodeType="withEffect">
                                  <p:stCondLst>
                                    <p:cond delay="0"/>
                                  </p:stCondLst>
                                  <p:childTnLst>
                                    <p:set>
                                      <p:cBhvr>
                                        <p:cTn id="234" dur="1" fill="hold">
                                          <p:stCondLst>
                                            <p:cond delay="0"/>
                                          </p:stCondLst>
                                        </p:cTn>
                                        <p:tgtEl>
                                          <p:spTgt spid="45489"/>
                                        </p:tgtEl>
                                        <p:attrNameLst>
                                          <p:attrName>style.visibility</p:attrName>
                                        </p:attrNameLst>
                                      </p:cBhvr>
                                      <p:to>
                                        <p:strVal val="visible"/>
                                      </p:to>
                                    </p:set>
                                    <p:anim calcmode="lin" valueType="num">
                                      <p:cBhvr>
                                        <p:cTn id="235" dur="1000" fill="hold"/>
                                        <p:tgtEl>
                                          <p:spTgt spid="45489"/>
                                        </p:tgtEl>
                                        <p:attrNameLst>
                                          <p:attrName>ppt_w</p:attrName>
                                        </p:attrNameLst>
                                      </p:cBhvr>
                                      <p:tavLst>
                                        <p:tav tm="0">
                                          <p:val>
                                            <p:fltVal val="0"/>
                                          </p:val>
                                        </p:tav>
                                        <p:tav tm="100000">
                                          <p:val>
                                            <p:strVal val="#ppt_w"/>
                                          </p:val>
                                        </p:tav>
                                      </p:tavLst>
                                    </p:anim>
                                    <p:anim calcmode="lin" valueType="num">
                                      <p:cBhvr>
                                        <p:cTn id="236" dur="1000" fill="hold"/>
                                        <p:tgtEl>
                                          <p:spTgt spid="45489"/>
                                        </p:tgtEl>
                                        <p:attrNameLst>
                                          <p:attrName>ppt_h</p:attrName>
                                        </p:attrNameLst>
                                      </p:cBhvr>
                                      <p:tavLst>
                                        <p:tav tm="0">
                                          <p:val>
                                            <p:fltVal val="0"/>
                                          </p:val>
                                        </p:tav>
                                        <p:tav tm="100000">
                                          <p:val>
                                            <p:strVal val="#ppt_h"/>
                                          </p:val>
                                        </p:tav>
                                      </p:tavLst>
                                    </p:anim>
                                    <p:anim calcmode="lin" valueType="num">
                                      <p:cBhvr>
                                        <p:cTn id="237" dur="1000" fill="hold"/>
                                        <p:tgtEl>
                                          <p:spTgt spid="45489"/>
                                        </p:tgtEl>
                                        <p:attrNameLst>
                                          <p:attrName>ppt_x</p:attrName>
                                        </p:attrNameLst>
                                      </p:cBhvr>
                                      <p:tavLst>
                                        <p:tav tm="0" fmla="#ppt_x+(cos(-2*pi*(1-$))*-#ppt_x-sin(-2*pi*(1-$))*(1-#ppt_y))*(1-$)">
                                          <p:val>
                                            <p:fltVal val="0"/>
                                          </p:val>
                                        </p:tav>
                                        <p:tav tm="100000">
                                          <p:val>
                                            <p:fltVal val="1"/>
                                          </p:val>
                                        </p:tav>
                                      </p:tavLst>
                                    </p:anim>
                                    <p:anim calcmode="lin" valueType="num">
                                      <p:cBhvr>
                                        <p:cTn id="238" dur="1000" fill="hold"/>
                                        <p:tgtEl>
                                          <p:spTgt spid="45489"/>
                                        </p:tgtEl>
                                        <p:attrNameLst>
                                          <p:attrName>ppt_y</p:attrName>
                                        </p:attrNameLst>
                                      </p:cBhvr>
                                      <p:tavLst>
                                        <p:tav tm="0" fmla="#ppt_y+(sin(-2*pi*(1-$))*-#ppt_x+cos(-2*pi*(1-$))*(1-#ppt_y))*(1-$)">
                                          <p:val>
                                            <p:fltVal val="0"/>
                                          </p:val>
                                        </p:tav>
                                        <p:tav tm="100000">
                                          <p:val>
                                            <p:fltVal val="1"/>
                                          </p:val>
                                        </p:tav>
                                      </p:tavLst>
                                    </p:anim>
                                  </p:childTnLst>
                                </p:cTn>
                              </p:par>
                              <p:par>
                                <p:cTn id="239" presetID="15" presetClass="entr" presetSubtype="0" fill="hold" nodeType="withEffect">
                                  <p:stCondLst>
                                    <p:cond delay="0"/>
                                  </p:stCondLst>
                                  <p:childTnLst>
                                    <p:set>
                                      <p:cBhvr>
                                        <p:cTn id="240" dur="1" fill="hold">
                                          <p:stCondLst>
                                            <p:cond delay="0"/>
                                          </p:stCondLst>
                                        </p:cTn>
                                        <p:tgtEl>
                                          <p:spTgt spid="45488"/>
                                        </p:tgtEl>
                                        <p:attrNameLst>
                                          <p:attrName>style.visibility</p:attrName>
                                        </p:attrNameLst>
                                      </p:cBhvr>
                                      <p:to>
                                        <p:strVal val="visible"/>
                                      </p:to>
                                    </p:set>
                                    <p:anim calcmode="lin" valueType="num">
                                      <p:cBhvr>
                                        <p:cTn id="241" dur="1000" fill="hold"/>
                                        <p:tgtEl>
                                          <p:spTgt spid="45488"/>
                                        </p:tgtEl>
                                        <p:attrNameLst>
                                          <p:attrName>ppt_w</p:attrName>
                                        </p:attrNameLst>
                                      </p:cBhvr>
                                      <p:tavLst>
                                        <p:tav tm="0">
                                          <p:val>
                                            <p:fltVal val="0"/>
                                          </p:val>
                                        </p:tav>
                                        <p:tav tm="100000">
                                          <p:val>
                                            <p:strVal val="#ppt_w"/>
                                          </p:val>
                                        </p:tav>
                                      </p:tavLst>
                                    </p:anim>
                                    <p:anim calcmode="lin" valueType="num">
                                      <p:cBhvr>
                                        <p:cTn id="242" dur="1000" fill="hold"/>
                                        <p:tgtEl>
                                          <p:spTgt spid="45488"/>
                                        </p:tgtEl>
                                        <p:attrNameLst>
                                          <p:attrName>ppt_h</p:attrName>
                                        </p:attrNameLst>
                                      </p:cBhvr>
                                      <p:tavLst>
                                        <p:tav tm="0">
                                          <p:val>
                                            <p:fltVal val="0"/>
                                          </p:val>
                                        </p:tav>
                                        <p:tav tm="100000">
                                          <p:val>
                                            <p:strVal val="#ppt_h"/>
                                          </p:val>
                                        </p:tav>
                                      </p:tavLst>
                                    </p:anim>
                                    <p:anim calcmode="lin" valueType="num">
                                      <p:cBhvr>
                                        <p:cTn id="243" dur="1000" fill="hold"/>
                                        <p:tgtEl>
                                          <p:spTgt spid="45488"/>
                                        </p:tgtEl>
                                        <p:attrNameLst>
                                          <p:attrName>ppt_x</p:attrName>
                                        </p:attrNameLst>
                                      </p:cBhvr>
                                      <p:tavLst>
                                        <p:tav tm="0" fmla="#ppt_x+(cos(-2*pi*(1-$))*-#ppt_x-sin(-2*pi*(1-$))*(1-#ppt_y))*(1-$)">
                                          <p:val>
                                            <p:fltVal val="0"/>
                                          </p:val>
                                        </p:tav>
                                        <p:tav tm="100000">
                                          <p:val>
                                            <p:fltVal val="1"/>
                                          </p:val>
                                        </p:tav>
                                      </p:tavLst>
                                    </p:anim>
                                    <p:anim calcmode="lin" valueType="num">
                                      <p:cBhvr>
                                        <p:cTn id="244" dur="1000" fill="hold"/>
                                        <p:tgtEl>
                                          <p:spTgt spid="45488"/>
                                        </p:tgtEl>
                                        <p:attrNameLst>
                                          <p:attrName>ppt_y</p:attrName>
                                        </p:attrNameLst>
                                      </p:cBhvr>
                                      <p:tavLst>
                                        <p:tav tm="0" fmla="#ppt_y+(sin(-2*pi*(1-$))*-#ppt_x+cos(-2*pi*(1-$))*(1-#ppt_y))*(1-$)">
                                          <p:val>
                                            <p:fltVal val="0"/>
                                          </p:val>
                                        </p:tav>
                                        <p:tav tm="100000">
                                          <p:val>
                                            <p:fltVal val="1"/>
                                          </p:val>
                                        </p:tav>
                                      </p:tavLst>
                                    </p:anim>
                                  </p:childTnLst>
                                </p:cTn>
                              </p:par>
                              <p:par>
                                <p:cTn id="245" presetID="15" presetClass="entr" presetSubtype="0" fill="hold" nodeType="withEffect">
                                  <p:stCondLst>
                                    <p:cond delay="0"/>
                                  </p:stCondLst>
                                  <p:childTnLst>
                                    <p:set>
                                      <p:cBhvr>
                                        <p:cTn id="246" dur="1" fill="hold">
                                          <p:stCondLst>
                                            <p:cond delay="0"/>
                                          </p:stCondLst>
                                        </p:cTn>
                                        <p:tgtEl>
                                          <p:spTgt spid="45487"/>
                                        </p:tgtEl>
                                        <p:attrNameLst>
                                          <p:attrName>style.visibility</p:attrName>
                                        </p:attrNameLst>
                                      </p:cBhvr>
                                      <p:to>
                                        <p:strVal val="visible"/>
                                      </p:to>
                                    </p:set>
                                    <p:anim calcmode="lin" valueType="num">
                                      <p:cBhvr>
                                        <p:cTn id="247" dur="1000" fill="hold"/>
                                        <p:tgtEl>
                                          <p:spTgt spid="45487"/>
                                        </p:tgtEl>
                                        <p:attrNameLst>
                                          <p:attrName>ppt_w</p:attrName>
                                        </p:attrNameLst>
                                      </p:cBhvr>
                                      <p:tavLst>
                                        <p:tav tm="0">
                                          <p:val>
                                            <p:fltVal val="0"/>
                                          </p:val>
                                        </p:tav>
                                        <p:tav tm="100000">
                                          <p:val>
                                            <p:strVal val="#ppt_w"/>
                                          </p:val>
                                        </p:tav>
                                      </p:tavLst>
                                    </p:anim>
                                    <p:anim calcmode="lin" valueType="num">
                                      <p:cBhvr>
                                        <p:cTn id="248" dur="1000" fill="hold"/>
                                        <p:tgtEl>
                                          <p:spTgt spid="45487"/>
                                        </p:tgtEl>
                                        <p:attrNameLst>
                                          <p:attrName>ppt_h</p:attrName>
                                        </p:attrNameLst>
                                      </p:cBhvr>
                                      <p:tavLst>
                                        <p:tav tm="0">
                                          <p:val>
                                            <p:fltVal val="0"/>
                                          </p:val>
                                        </p:tav>
                                        <p:tav tm="100000">
                                          <p:val>
                                            <p:strVal val="#ppt_h"/>
                                          </p:val>
                                        </p:tav>
                                      </p:tavLst>
                                    </p:anim>
                                    <p:anim calcmode="lin" valueType="num">
                                      <p:cBhvr>
                                        <p:cTn id="249" dur="1000" fill="hold"/>
                                        <p:tgtEl>
                                          <p:spTgt spid="45487"/>
                                        </p:tgtEl>
                                        <p:attrNameLst>
                                          <p:attrName>ppt_x</p:attrName>
                                        </p:attrNameLst>
                                      </p:cBhvr>
                                      <p:tavLst>
                                        <p:tav tm="0" fmla="#ppt_x+(cos(-2*pi*(1-$))*-#ppt_x-sin(-2*pi*(1-$))*(1-#ppt_y))*(1-$)">
                                          <p:val>
                                            <p:fltVal val="0"/>
                                          </p:val>
                                        </p:tav>
                                        <p:tav tm="100000">
                                          <p:val>
                                            <p:fltVal val="1"/>
                                          </p:val>
                                        </p:tav>
                                      </p:tavLst>
                                    </p:anim>
                                    <p:anim calcmode="lin" valueType="num">
                                      <p:cBhvr>
                                        <p:cTn id="250" dur="1000" fill="hold"/>
                                        <p:tgtEl>
                                          <p:spTgt spid="45487"/>
                                        </p:tgtEl>
                                        <p:attrNameLst>
                                          <p:attrName>ppt_y</p:attrName>
                                        </p:attrNameLst>
                                      </p:cBhvr>
                                      <p:tavLst>
                                        <p:tav tm="0" fmla="#ppt_y+(sin(-2*pi*(1-$))*-#ppt_x+cos(-2*pi*(1-$))*(1-#ppt_y))*(1-$)">
                                          <p:val>
                                            <p:fltVal val="0"/>
                                          </p:val>
                                        </p:tav>
                                        <p:tav tm="100000">
                                          <p:val>
                                            <p:fltVal val="1"/>
                                          </p:val>
                                        </p:tav>
                                      </p:tavLst>
                                    </p:anim>
                                  </p:childTnLst>
                                </p:cTn>
                              </p:par>
                              <p:par>
                                <p:cTn id="251" presetID="15" presetClass="entr" presetSubtype="0" fill="hold" nodeType="withEffect">
                                  <p:stCondLst>
                                    <p:cond delay="0"/>
                                  </p:stCondLst>
                                  <p:childTnLst>
                                    <p:set>
                                      <p:cBhvr>
                                        <p:cTn id="252" dur="1" fill="hold">
                                          <p:stCondLst>
                                            <p:cond delay="0"/>
                                          </p:stCondLst>
                                        </p:cTn>
                                        <p:tgtEl>
                                          <p:spTgt spid="45485"/>
                                        </p:tgtEl>
                                        <p:attrNameLst>
                                          <p:attrName>style.visibility</p:attrName>
                                        </p:attrNameLst>
                                      </p:cBhvr>
                                      <p:to>
                                        <p:strVal val="visible"/>
                                      </p:to>
                                    </p:set>
                                    <p:anim calcmode="lin" valueType="num">
                                      <p:cBhvr>
                                        <p:cTn id="253" dur="1000" fill="hold"/>
                                        <p:tgtEl>
                                          <p:spTgt spid="45485"/>
                                        </p:tgtEl>
                                        <p:attrNameLst>
                                          <p:attrName>ppt_w</p:attrName>
                                        </p:attrNameLst>
                                      </p:cBhvr>
                                      <p:tavLst>
                                        <p:tav tm="0">
                                          <p:val>
                                            <p:fltVal val="0"/>
                                          </p:val>
                                        </p:tav>
                                        <p:tav tm="100000">
                                          <p:val>
                                            <p:strVal val="#ppt_w"/>
                                          </p:val>
                                        </p:tav>
                                      </p:tavLst>
                                    </p:anim>
                                    <p:anim calcmode="lin" valueType="num">
                                      <p:cBhvr>
                                        <p:cTn id="254" dur="1000" fill="hold"/>
                                        <p:tgtEl>
                                          <p:spTgt spid="45485"/>
                                        </p:tgtEl>
                                        <p:attrNameLst>
                                          <p:attrName>ppt_h</p:attrName>
                                        </p:attrNameLst>
                                      </p:cBhvr>
                                      <p:tavLst>
                                        <p:tav tm="0">
                                          <p:val>
                                            <p:fltVal val="0"/>
                                          </p:val>
                                        </p:tav>
                                        <p:tav tm="100000">
                                          <p:val>
                                            <p:strVal val="#ppt_h"/>
                                          </p:val>
                                        </p:tav>
                                      </p:tavLst>
                                    </p:anim>
                                    <p:anim calcmode="lin" valueType="num">
                                      <p:cBhvr>
                                        <p:cTn id="255" dur="1000" fill="hold"/>
                                        <p:tgtEl>
                                          <p:spTgt spid="45485"/>
                                        </p:tgtEl>
                                        <p:attrNameLst>
                                          <p:attrName>ppt_x</p:attrName>
                                        </p:attrNameLst>
                                      </p:cBhvr>
                                      <p:tavLst>
                                        <p:tav tm="0" fmla="#ppt_x+(cos(-2*pi*(1-$))*-#ppt_x-sin(-2*pi*(1-$))*(1-#ppt_y))*(1-$)">
                                          <p:val>
                                            <p:fltVal val="0"/>
                                          </p:val>
                                        </p:tav>
                                        <p:tav tm="100000">
                                          <p:val>
                                            <p:fltVal val="1"/>
                                          </p:val>
                                        </p:tav>
                                      </p:tavLst>
                                    </p:anim>
                                    <p:anim calcmode="lin" valueType="num">
                                      <p:cBhvr>
                                        <p:cTn id="256" dur="1000" fill="hold"/>
                                        <p:tgtEl>
                                          <p:spTgt spid="45485"/>
                                        </p:tgtEl>
                                        <p:attrNameLst>
                                          <p:attrName>ppt_y</p:attrName>
                                        </p:attrNameLst>
                                      </p:cBhvr>
                                      <p:tavLst>
                                        <p:tav tm="0" fmla="#ppt_y+(sin(-2*pi*(1-$))*-#ppt_x+cos(-2*pi*(1-$))*(1-#ppt_y))*(1-$)">
                                          <p:val>
                                            <p:fltVal val="0"/>
                                          </p:val>
                                        </p:tav>
                                        <p:tav tm="100000">
                                          <p:val>
                                            <p:fltVal val="1"/>
                                          </p:val>
                                        </p:tav>
                                      </p:tavLst>
                                    </p:anim>
                                  </p:childTnLst>
                                </p:cTn>
                              </p:par>
                              <p:par>
                                <p:cTn id="257" presetID="15" presetClass="entr" presetSubtype="0" fill="hold" nodeType="withEffect">
                                  <p:stCondLst>
                                    <p:cond delay="0"/>
                                  </p:stCondLst>
                                  <p:childTnLst>
                                    <p:set>
                                      <p:cBhvr>
                                        <p:cTn id="258" dur="1" fill="hold">
                                          <p:stCondLst>
                                            <p:cond delay="0"/>
                                          </p:stCondLst>
                                        </p:cTn>
                                        <p:tgtEl>
                                          <p:spTgt spid="45490"/>
                                        </p:tgtEl>
                                        <p:attrNameLst>
                                          <p:attrName>style.visibility</p:attrName>
                                        </p:attrNameLst>
                                      </p:cBhvr>
                                      <p:to>
                                        <p:strVal val="visible"/>
                                      </p:to>
                                    </p:set>
                                    <p:anim calcmode="lin" valueType="num">
                                      <p:cBhvr>
                                        <p:cTn id="259" dur="1000" fill="hold"/>
                                        <p:tgtEl>
                                          <p:spTgt spid="45490"/>
                                        </p:tgtEl>
                                        <p:attrNameLst>
                                          <p:attrName>ppt_w</p:attrName>
                                        </p:attrNameLst>
                                      </p:cBhvr>
                                      <p:tavLst>
                                        <p:tav tm="0">
                                          <p:val>
                                            <p:fltVal val="0"/>
                                          </p:val>
                                        </p:tav>
                                        <p:tav tm="100000">
                                          <p:val>
                                            <p:strVal val="#ppt_w"/>
                                          </p:val>
                                        </p:tav>
                                      </p:tavLst>
                                    </p:anim>
                                    <p:anim calcmode="lin" valueType="num">
                                      <p:cBhvr>
                                        <p:cTn id="260" dur="1000" fill="hold"/>
                                        <p:tgtEl>
                                          <p:spTgt spid="45490"/>
                                        </p:tgtEl>
                                        <p:attrNameLst>
                                          <p:attrName>ppt_h</p:attrName>
                                        </p:attrNameLst>
                                      </p:cBhvr>
                                      <p:tavLst>
                                        <p:tav tm="0">
                                          <p:val>
                                            <p:fltVal val="0"/>
                                          </p:val>
                                        </p:tav>
                                        <p:tav tm="100000">
                                          <p:val>
                                            <p:strVal val="#ppt_h"/>
                                          </p:val>
                                        </p:tav>
                                      </p:tavLst>
                                    </p:anim>
                                    <p:anim calcmode="lin" valueType="num">
                                      <p:cBhvr>
                                        <p:cTn id="261" dur="1000" fill="hold"/>
                                        <p:tgtEl>
                                          <p:spTgt spid="45490"/>
                                        </p:tgtEl>
                                        <p:attrNameLst>
                                          <p:attrName>ppt_x</p:attrName>
                                        </p:attrNameLst>
                                      </p:cBhvr>
                                      <p:tavLst>
                                        <p:tav tm="0" fmla="#ppt_x+(cos(-2*pi*(1-$))*-#ppt_x-sin(-2*pi*(1-$))*(1-#ppt_y))*(1-$)">
                                          <p:val>
                                            <p:fltVal val="0"/>
                                          </p:val>
                                        </p:tav>
                                        <p:tav tm="100000">
                                          <p:val>
                                            <p:fltVal val="1"/>
                                          </p:val>
                                        </p:tav>
                                      </p:tavLst>
                                    </p:anim>
                                    <p:anim calcmode="lin" valueType="num">
                                      <p:cBhvr>
                                        <p:cTn id="262" dur="1000" fill="hold"/>
                                        <p:tgtEl>
                                          <p:spTgt spid="45490"/>
                                        </p:tgtEl>
                                        <p:attrNameLst>
                                          <p:attrName>ppt_y</p:attrName>
                                        </p:attrNameLst>
                                      </p:cBhvr>
                                      <p:tavLst>
                                        <p:tav tm="0" fmla="#ppt_y+(sin(-2*pi*(1-$))*-#ppt_x+cos(-2*pi*(1-$))*(1-#ppt_y))*(1-$)">
                                          <p:val>
                                            <p:fltVal val="0"/>
                                          </p:val>
                                        </p:tav>
                                        <p:tav tm="100000">
                                          <p:val>
                                            <p:fltVal val="1"/>
                                          </p:val>
                                        </p:tav>
                                      </p:tavLst>
                                    </p:anim>
                                  </p:childTnLst>
                                </p:cTn>
                              </p:par>
                              <p:par>
                                <p:cTn id="263" presetID="15" presetClass="entr" presetSubtype="0" fill="hold" nodeType="withEffect">
                                  <p:stCondLst>
                                    <p:cond delay="0"/>
                                  </p:stCondLst>
                                  <p:childTnLst>
                                    <p:set>
                                      <p:cBhvr>
                                        <p:cTn id="264" dur="1" fill="hold">
                                          <p:stCondLst>
                                            <p:cond delay="0"/>
                                          </p:stCondLst>
                                        </p:cTn>
                                        <p:tgtEl>
                                          <p:spTgt spid="45484"/>
                                        </p:tgtEl>
                                        <p:attrNameLst>
                                          <p:attrName>style.visibility</p:attrName>
                                        </p:attrNameLst>
                                      </p:cBhvr>
                                      <p:to>
                                        <p:strVal val="visible"/>
                                      </p:to>
                                    </p:set>
                                    <p:anim calcmode="lin" valueType="num">
                                      <p:cBhvr>
                                        <p:cTn id="265" dur="1000" fill="hold"/>
                                        <p:tgtEl>
                                          <p:spTgt spid="45484"/>
                                        </p:tgtEl>
                                        <p:attrNameLst>
                                          <p:attrName>ppt_w</p:attrName>
                                        </p:attrNameLst>
                                      </p:cBhvr>
                                      <p:tavLst>
                                        <p:tav tm="0">
                                          <p:val>
                                            <p:fltVal val="0"/>
                                          </p:val>
                                        </p:tav>
                                        <p:tav tm="100000">
                                          <p:val>
                                            <p:strVal val="#ppt_w"/>
                                          </p:val>
                                        </p:tav>
                                      </p:tavLst>
                                    </p:anim>
                                    <p:anim calcmode="lin" valueType="num">
                                      <p:cBhvr>
                                        <p:cTn id="266" dur="1000" fill="hold"/>
                                        <p:tgtEl>
                                          <p:spTgt spid="45484"/>
                                        </p:tgtEl>
                                        <p:attrNameLst>
                                          <p:attrName>ppt_h</p:attrName>
                                        </p:attrNameLst>
                                      </p:cBhvr>
                                      <p:tavLst>
                                        <p:tav tm="0">
                                          <p:val>
                                            <p:fltVal val="0"/>
                                          </p:val>
                                        </p:tav>
                                        <p:tav tm="100000">
                                          <p:val>
                                            <p:strVal val="#ppt_h"/>
                                          </p:val>
                                        </p:tav>
                                      </p:tavLst>
                                    </p:anim>
                                    <p:anim calcmode="lin" valueType="num">
                                      <p:cBhvr>
                                        <p:cTn id="267" dur="1000" fill="hold"/>
                                        <p:tgtEl>
                                          <p:spTgt spid="45484"/>
                                        </p:tgtEl>
                                        <p:attrNameLst>
                                          <p:attrName>ppt_x</p:attrName>
                                        </p:attrNameLst>
                                      </p:cBhvr>
                                      <p:tavLst>
                                        <p:tav tm="0" fmla="#ppt_x+(cos(-2*pi*(1-$))*-#ppt_x-sin(-2*pi*(1-$))*(1-#ppt_y))*(1-$)">
                                          <p:val>
                                            <p:fltVal val="0"/>
                                          </p:val>
                                        </p:tav>
                                        <p:tav tm="100000">
                                          <p:val>
                                            <p:fltVal val="1"/>
                                          </p:val>
                                        </p:tav>
                                      </p:tavLst>
                                    </p:anim>
                                    <p:anim calcmode="lin" valueType="num">
                                      <p:cBhvr>
                                        <p:cTn id="268" dur="1000" fill="hold"/>
                                        <p:tgtEl>
                                          <p:spTgt spid="45484"/>
                                        </p:tgtEl>
                                        <p:attrNameLst>
                                          <p:attrName>ppt_y</p:attrName>
                                        </p:attrNameLst>
                                      </p:cBhvr>
                                      <p:tavLst>
                                        <p:tav tm="0" fmla="#ppt_y+(sin(-2*pi*(1-$))*-#ppt_x+cos(-2*pi*(1-$))*(1-#ppt_y))*(1-$)">
                                          <p:val>
                                            <p:fltVal val="0"/>
                                          </p:val>
                                        </p:tav>
                                        <p:tav tm="100000">
                                          <p:val>
                                            <p:fltVal val="1"/>
                                          </p:val>
                                        </p:tav>
                                      </p:tavLst>
                                    </p:anim>
                                  </p:childTnLst>
                                </p:cTn>
                              </p:par>
                              <p:par>
                                <p:cTn id="269" presetID="15" presetClass="entr" presetSubtype="0" fill="hold" nodeType="withEffect">
                                  <p:stCondLst>
                                    <p:cond delay="0"/>
                                  </p:stCondLst>
                                  <p:childTnLst>
                                    <p:set>
                                      <p:cBhvr>
                                        <p:cTn id="270" dur="1" fill="hold">
                                          <p:stCondLst>
                                            <p:cond delay="0"/>
                                          </p:stCondLst>
                                        </p:cTn>
                                        <p:tgtEl>
                                          <p:spTgt spid="45498"/>
                                        </p:tgtEl>
                                        <p:attrNameLst>
                                          <p:attrName>style.visibility</p:attrName>
                                        </p:attrNameLst>
                                      </p:cBhvr>
                                      <p:to>
                                        <p:strVal val="visible"/>
                                      </p:to>
                                    </p:set>
                                    <p:anim calcmode="lin" valueType="num">
                                      <p:cBhvr>
                                        <p:cTn id="271" dur="1000" fill="hold"/>
                                        <p:tgtEl>
                                          <p:spTgt spid="45498"/>
                                        </p:tgtEl>
                                        <p:attrNameLst>
                                          <p:attrName>ppt_w</p:attrName>
                                        </p:attrNameLst>
                                      </p:cBhvr>
                                      <p:tavLst>
                                        <p:tav tm="0">
                                          <p:val>
                                            <p:fltVal val="0"/>
                                          </p:val>
                                        </p:tav>
                                        <p:tav tm="100000">
                                          <p:val>
                                            <p:strVal val="#ppt_w"/>
                                          </p:val>
                                        </p:tav>
                                      </p:tavLst>
                                    </p:anim>
                                    <p:anim calcmode="lin" valueType="num">
                                      <p:cBhvr>
                                        <p:cTn id="272" dur="1000" fill="hold"/>
                                        <p:tgtEl>
                                          <p:spTgt spid="45498"/>
                                        </p:tgtEl>
                                        <p:attrNameLst>
                                          <p:attrName>ppt_h</p:attrName>
                                        </p:attrNameLst>
                                      </p:cBhvr>
                                      <p:tavLst>
                                        <p:tav tm="0">
                                          <p:val>
                                            <p:fltVal val="0"/>
                                          </p:val>
                                        </p:tav>
                                        <p:tav tm="100000">
                                          <p:val>
                                            <p:strVal val="#ppt_h"/>
                                          </p:val>
                                        </p:tav>
                                      </p:tavLst>
                                    </p:anim>
                                    <p:anim calcmode="lin" valueType="num">
                                      <p:cBhvr>
                                        <p:cTn id="273" dur="1000" fill="hold"/>
                                        <p:tgtEl>
                                          <p:spTgt spid="45498"/>
                                        </p:tgtEl>
                                        <p:attrNameLst>
                                          <p:attrName>ppt_x</p:attrName>
                                        </p:attrNameLst>
                                      </p:cBhvr>
                                      <p:tavLst>
                                        <p:tav tm="0" fmla="#ppt_x+(cos(-2*pi*(1-$))*-#ppt_x-sin(-2*pi*(1-$))*(1-#ppt_y))*(1-$)">
                                          <p:val>
                                            <p:fltVal val="0"/>
                                          </p:val>
                                        </p:tav>
                                        <p:tav tm="100000">
                                          <p:val>
                                            <p:fltVal val="1"/>
                                          </p:val>
                                        </p:tav>
                                      </p:tavLst>
                                    </p:anim>
                                    <p:anim calcmode="lin" valueType="num">
                                      <p:cBhvr>
                                        <p:cTn id="274" dur="1000" fill="hold"/>
                                        <p:tgtEl>
                                          <p:spTgt spid="45498"/>
                                        </p:tgtEl>
                                        <p:attrNameLst>
                                          <p:attrName>ppt_y</p:attrName>
                                        </p:attrNameLst>
                                      </p:cBhvr>
                                      <p:tavLst>
                                        <p:tav tm="0" fmla="#ppt_y+(sin(-2*pi*(1-$))*-#ppt_x+cos(-2*pi*(1-$))*(1-#ppt_y))*(1-$)">
                                          <p:val>
                                            <p:fltVal val="0"/>
                                          </p:val>
                                        </p:tav>
                                        <p:tav tm="100000">
                                          <p:val>
                                            <p:fltVal val="1"/>
                                          </p:val>
                                        </p:tav>
                                      </p:tavLst>
                                    </p:anim>
                                  </p:childTnLst>
                                </p:cTn>
                              </p:par>
                              <p:par>
                                <p:cTn id="275" presetID="15" presetClass="entr" presetSubtype="0" fill="hold" nodeType="withEffect">
                                  <p:stCondLst>
                                    <p:cond delay="0"/>
                                  </p:stCondLst>
                                  <p:childTnLst>
                                    <p:set>
                                      <p:cBhvr>
                                        <p:cTn id="276" dur="1" fill="hold">
                                          <p:stCondLst>
                                            <p:cond delay="0"/>
                                          </p:stCondLst>
                                        </p:cTn>
                                        <p:tgtEl>
                                          <p:spTgt spid="45495"/>
                                        </p:tgtEl>
                                        <p:attrNameLst>
                                          <p:attrName>style.visibility</p:attrName>
                                        </p:attrNameLst>
                                      </p:cBhvr>
                                      <p:to>
                                        <p:strVal val="visible"/>
                                      </p:to>
                                    </p:set>
                                    <p:anim calcmode="lin" valueType="num">
                                      <p:cBhvr>
                                        <p:cTn id="277" dur="1000" fill="hold"/>
                                        <p:tgtEl>
                                          <p:spTgt spid="45495"/>
                                        </p:tgtEl>
                                        <p:attrNameLst>
                                          <p:attrName>ppt_w</p:attrName>
                                        </p:attrNameLst>
                                      </p:cBhvr>
                                      <p:tavLst>
                                        <p:tav tm="0">
                                          <p:val>
                                            <p:fltVal val="0"/>
                                          </p:val>
                                        </p:tav>
                                        <p:tav tm="100000">
                                          <p:val>
                                            <p:strVal val="#ppt_w"/>
                                          </p:val>
                                        </p:tav>
                                      </p:tavLst>
                                    </p:anim>
                                    <p:anim calcmode="lin" valueType="num">
                                      <p:cBhvr>
                                        <p:cTn id="278" dur="1000" fill="hold"/>
                                        <p:tgtEl>
                                          <p:spTgt spid="45495"/>
                                        </p:tgtEl>
                                        <p:attrNameLst>
                                          <p:attrName>ppt_h</p:attrName>
                                        </p:attrNameLst>
                                      </p:cBhvr>
                                      <p:tavLst>
                                        <p:tav tm="0">
                                          <p:val>
                                            <p:fltVal val="0"/>
                                          </p:val>
                                        </p:tav>
                                        <p:tav tm="100000">
                                          <p:val>
                                            <p:strVal val="#ppt_h"/>
                                          </p:val>
                                        </p:tav>
                                      </p:tavLst>
                                    </p:anim>
                                    <p:anim calcmode="lin" valueType="num">
                                      <p:cBhvr>
                                        <p:cTn id="279" dur="1000" fill="hold"/>
                                        <p:tgtEl>
                                          <p:spTgt spid="45495"/>
                                        </p:tgtEl>
                                        <p:attrNameLst>
                                          <p:attrName>ppt_x</p:attrName>
                                        </p:attrNameLst>
                                      </p:cBhvr>
                                      <p:tavLst>
                                        <p:tav tm="0" fmla="#ppt_x+(cos(-2*pi*(1-$))*-#ppt_x-sin(-2*pi*(1-$))*(1-#ppt_y))*(1-$)">
                                          <p:val>
                                            <p:fltVal val="0"/>
                                          </p:val>
                                        </p:tav>
                                        <p:tav tm="100000">
                                          <p:val>
                                            <p:fltVal val="1"/>
                                          </p:val>
                                        </p:tav>
                                      </p:tavLst>
                                    </p:anim>
                                    <p:anim calcmode="lin" valueType="num">
                                      <p:cBhvr>
                                        <p:cTn id="280" dur="1000" fill="hold"/>
                                        <p:tgtEl>
                                          <p:spTgt spid="45495"/>
                                        </p:tgtEl>
                                        <p:attrNameLst>
                                          <p:attrName>ppt_y</p:attrName>
                                        </p:attrNameLst>
                                      </p:cBhvr>
                                      <p:tavLst>
                                        <p:tav tm="0" fmla="#ppt_y+(sin(-2*pi*(1-$))*-#ppt_x+cos(-2*pi*(1-$))*(1-#ppt_y))*(1-$)">
                                          <p:val>
                                            <p:fltVal val="0"/>
                                          </p:val>
                                        </p:tav>
                                        <p:tav tm="100000">
                                          <p:val>
                                            <p:fltVal val="1"/>
                                          </p:val>
                                        </p:tav>
                                      </p:tavLst>
                                    </p:anim>
                                  </p:childTnLst>
                                </p:cTn>
                              </p:par>
                              <p:par>
                                <p:cTn id="281" presetID="15" presetClass="entr" presetSubtype="0" fill="hold" nodeType="withEffect">
                                  <p:stCondLst>
                                    <p:cond delay="0"/>
                                  </p:stCondLst>
                                  <p:childTnLst>
                                    <p:set>
                                      <p:cBhvr>
                                        <p:cTn id="282" dur="1" fill="hold">
                                          <p:stCondLst>
                                            <p:cond delay="0"/>
                                          </p:stCondLst>
                                        </p:cTn>
                                        <p:tgtEl>
                                          <p:spTgt spid="45499"/>
                                        </p:tgtEl>
                                        <p:attrNameLst>
                                          <p:attrName>style.visibility</p:attrName>
                                        </p:attrNameLst>
                                      </p:cBhvr>
                                      <p:to>
                                        <p:strVal val="visible"/>
                                      </p:to>
                                    </p:set>
                                    <p:anim calcmode="lin" valueType="num">
                                      <p:cBhvr>
                                        <p:cTn id="283" dur="1000" fill="hold"/>
                                        <p:tgtEl>
                                          <p:spTgt spid="45499"/>
                                        </p:tgtEl>
                                        <p:attrNameLst>
                                          <p:attrName>ppt_w</p:attrName>
                                        </p:attrNameLst>
                                      </p:cBhvr>
                                      <p:tavLst>
                                        <p:tav tm="0">
                                          <p:val>
                                            <p:fltVal val="0"/>
                                          </p:val>
                                        </p:tav>
                                        <p:tav tm="100000">
                                          <p:val>
                                            <p:strVal val="#ppt_w"/>
                                          </p:val>
                                        </p:tav>
                                      </p:tavLst>
                                    </p:anim>
                                    <p:anim calcmode="lin" valueType="num">
                                      <p:cBhvr>
                                        <p:cTn id="284" dur="1000" fill="hold"/>
                                        <p:tgtEl>
                                          <p:spTgt spid="45499"/>
                                        </p:tgtEl>
                                        <p:attrNameLst>
                                          <p:attrName>ppt_h</p:attrName>
                                        </p:attrNameLst>
                                      </p:cBhvr>
                                      <p:tavLst>
                                        <p:tav tm="0">
                                          <p:val>
                                            <p:fltVal val="0"/>
                                          </p:val>
                                        </p:tav>
                                        <p:tav tm="100000">
                                          <p:val>
                                            <p:strVal val="#ppt_h"/>
                                          </p:val>
                                        </p:tav>
                                      </p:tavLst>
                                    </p:anim>
                                    <p:anim calcmode="lin" valueType="num">
                                      <p:cBhvr>
                                        <p:cTn id="285" dur="1000" fill="hold"/>
                                        <p:tgtEl>
                                          <p:spTgt spid="45499"/>
                                        </p:tgtEl>
                                        <p:attrNameLst>
                                          <p:attrName>ppt_x</p:attrName>
                                        </p:attrNameLst>
                                      </p:cBhvr>
                                      <p:tavLst>
                                        <p:tav tm="0" fmla="#ppt_x+(cos(-2*pi*(1-$))*-#ppt_x-sin(-2*pi*(1-$))*(1-#ppt_y))*(1-$)">
                                          <p:val>
                                            <p:fltVal val="0"/>
                                          </p:val>
                                        </p:tav>
                                        <p:tav tm="100000">
                                          <p:val>
                                            <p:fltVal val="1"/>
                                          </p:val>
                                        </p:tav>
                                      </p:tavLst>
                                    </p:anim>
                                    <p:anim calcmode="lin" valueType="num">
                                      <p:cBhvr>
                                        <p:cTn id="286" dur="1000" fill="hold"/>
                                        <p:tgtEl>
                                          <p:spTgt spid="45499"/>
                                        </p:tgtEl>
                                        <p:attrNameLst>
                                          <p:attrName>ppt_y</p:attrName>
                                        </p:attrNameLst>
                                      </p:cBhvr>
                                      <p:tavLst>
                                        <p:tav tm="0" fmla="#ppt_y+(sin(-2*pi*(1-$))*-#ppt_x+cos(-2*pi*(1-$))*(1-#ppt_y))*(1-$)">
                                          <p:val>
                                            <p:fltVal val="0"/>
                                          </p:val>
                                        </p:tav>
                                        <p:tav tm="100000">
                                          <p:val>
                                            <p:fltVal val="1"/>
                                          </p:val>
                                        </p:tav>
                                      </p:tavLst>
                                    </p:anim>
                                  </p:childTnLst>
                                </p:cTn>
                              </p:par>
                              <p:par>
                                <p:cTn id="287" presetID="15" presetClass="entr" presetSubtype="0" fill="hold" nodeType="withEffect">
                                  <p:stCondLst>
                                    <p:cond delay="0"/>
                                  </p:stCondLst>
                                  <p:childTnLst>
                                    <p:set>
                                      <p:cBhvr>
                                        <p:cTn id="288" dur="1" fill="hold">
                                          <p:stCondLst>
                                            <p:cond delay="0"/>
                                          </p:stCondLst>
                                        </p:cTn>
                                        <p:tgtEl>
                                          <p:spTgt spid="45493"/>
                                        </p:tgtEl>
                                        <p:attrNameLst>
                                          <p:attrName>style.visibility</p:attrName>
                                        </p:attrNameLst>
                                      </p:cBhvr>
                                      <p:to>
                                        <p:strVal val="visible"/>
                                      </p:to>
                                    </p:set>
                                    <p:anim calcmode="lin" valueType="num">
                                      <p:cBhvr>
                                        <p:cTn id="289" dur="1000" fill="hold"/>
                                        <p:tgtEl>
                                          <p:spTgt spid="45493"/>
                                        </p:tgtEl>
                                        <p:attrNameLst>
                                          <p:attrName>ppt_w</p:attrName>
                                        </p:attrNameLst>
                                      </p:cBhvr>
                                      <p:tavLst>
                                        <p:tav tm="0">
                                          <p:val>
                                            <p:fltVal val="0"/>
                                          </p:val>
                                        </p:tav>
                                        <p:tav tm="100000">
                                          <p:val>
                                            <p:strVal val="#ppt_w"/>
                                          </p:val>
                                        </p:tav>
                                      </p:tavLst>
                                    </p:anim>
                                    <p:anim calcmode="lin" valueType="num">
                                      <p:cBhvr>
                                        <p:cTn id="290" dur="1000" fill="hold"/>
                                        <p:tgtEl>
                                          <p:spTgt spid="45493"/>
                                        </p:tgtEl>
                                        <p:attrNameLst>
                                          <p:attrName>ppt_h</p:attrName>
                                        </p:attrNameLst>
                                      </p:cBhvr>
                                      <p:tavLst>
                                        <p:tav tm="0">
                                          <p:val>
                                            <p:fltVal val="0"/>
                                          </p:val>
                                        </p:tav>
                                        <p:tav tm="100000">
                                          <p:val>
                                            <p:strVal val="#ppt_h"/>
                                          </p:val>
                                        </p:tav>
                                      </p:tavLst>
                                    </p:anim>
                                    <p:anim calcmode="lin" valueType="num">
                                      <p:cBhvr>
                                        <p:cTn id="291" dur="1000" fill="hold"/>
                                        <p:tgtEl>
                                          <p:spTgt spid="45493"/>
                                        </p:tgtEl>
                                        <p:attrNameLst>
                                          <p:attrName>ppt_x</p:attrName>
                                        </p:attrNameLst>
                                      </p:cBhvr>
                                      <p:tavLst>
                                        <p:tav tm="0" fmla="#ppt_x+(cos(-2*pi*(1-$))*-#ppt_x-sin(-2*pi*(1-$))*(1-#ppt_y))*(1-$)">
                                          <p:val>
                                            <p:fltVal val="0"/>
                                          </p:val>
                                        </p:tav>
                                        <p:tav tm="100000">
                                          <p:val>
                                            <p:fltVal val="1"/>
                                          </p:val>
                                        </p:tav>
                                      </p:tavLst>
                                    </p:anim>
                                    <p:anim calcmode="lin" valueType="num">
                                      <p:cBhvr>
                                        <p:cTn id="292" dur="1000" fill="hold"/>
                                        <p:tgtEl>
                                          <p:spTgt spid="45493"/>
                                        </p:tgtEl>
                                        <p:attrNameLst>
                                          <p:attrName>ppt_y</p:attrName>
                                        </p:attrNameLst>
                                      </p:cBhvr>
                                      <p:tavLst>
                                        <p:tav tm="0" fmla="#ppt_y+(sin(-2*pi*(1-$))*-#ppt_x+cos(-2*pi*(1-$))*(1-#ppt_y))*(1-$)">
                                          <p:val>
                                            <p:fltVal val="0"/>
                                          </p:val>
                                        </p:tav>
                                        <p:tav tm="100000">
                                          <p:val>
                                            <p:fltVal val="1"/>
                                          </p:val>
                                        </p:tav>
                                      </p:tavLst>
                                    </p:anim>
                                  </p:childTnLst>
                                </p:cTn>
                              </p:par>
                              <p:par>
                                <p:cTn id="293" presetID="15" presetClass="entr" presetSubtype="0" fill="hold" nodeType="withEffect">
                                  <p:stCondLst>
                                    <p:cond delay="0"/>
                                  </p:stCondLst>
                                  <p:childTnLst>
                                    <p:set>
                                      <p:cBhvr>
                                        <p:cTn id="294" dur="1" fill="hold">
                                          <p:stCondLst>
                                            <p:cond delay="0"/>
                                          </p:stCondLst>
                                        </p:cTn>
                                        <p:tgtEl>
                                          <p:spTgt spid="45492"/>
                                        </p:tgtEl>
                                        <p:attrNameLst>
                                          <p:attrName>style.visibility</p:attrName>
                                        </p:attrNameLst>
                                      </p:cBhvr>
                                      <p:to>
                                        <p:strVal val="visible"/>
                                      </p:to>
                                    </p:set>
                                    <p:anim calcmode="lin" valueType="num">
                                      <p:cBhvr>
                                        <p:cTn id="295" dur="1000" fill="hold"/>
                                        <p:tgtEl>
                                          <p:spTgt spid="45492"/>
                                        </p:tgtEl>
                                        <p:attrNameLst>
                                          <p:attrName>ppt_w</p:attrName>
                                        </p:attrNameLst>
                                      </p:cBhvr>
                                      <p:tavLst>
                                        <p:tav tm="0">
                                          <p:val>
                                            <p:fltVal val="0"/>
                                          </p:val>
                                        </p:tav>
                                        <p:tav tm="100000">
                                          <p:val>
                                            <p:strVal val="#ppt_w"/>
                                          </p:val>
                                        </p:tav>
                                      </p:tavLst>
                                    </p:anim>
                                    <p:anim calcmode="lin" valueType="num">
                                      <p:cBhvr>
                                        <p:cTn id="296" dur="1000" fill="hold"/>
                                        <p:tgtEl>
                                          <p:spTgt spid="45492"/>
                                        </p:tgtEl>
                                        <p:attrNameLst>
                                          <p:attrName>ppt_h</p:attrName>
                                        </p:attrNameLst>
                                      </p:cBhvr>
                                      <p:tavLst>
                                        <p:tav tm="0">
                                          <p:val>
                                            <p:fltVal val="0"/>
                                          </p:val>
                                        </p:tav>
                                        <p:tav tm="100000">
                                          <p:val>
                                            <p:strVal val="#ppt_h"/>
                                          </p:val>
                                        </p:tav>
                                      </p:tavLst>
                                    </p:anim>
                                    <p:anim calcmode="lin" valueType="num">
                                      <p:cBhvr>
                                        <p:cTn id="297" dur="1000" fill="hold"/>
                                        <p:tgtEl>
                                          <p:spTgt spid="45492"/>
                                        </p:tgtEl>
                                        <p:attrNameLst>
                                          <p:attrName>ppt_x</p:attrName>
                                        </p:attrNameLst>
                                      </p:cBhvr>
                                      <p:tavLst>
                                        <p:tav tm="0" fmla="#ppt_x+(cos(-2*pi*(1-$))*-#ppt_x-sin(-2*pi*(1-$))*(1-#ppt_y))*(1-$)">
                                          <p:val>
                                            <p:fltVal val="0"/>
                                          </p:val>
                                        </p:tav>
                                        <p:tav tm="100000">
                                          <p:val>
                                            <p:fltVal val="1"/>
                                          </p:val>
                                        </p:tav>
                                      </p:tavLst>
                                    </p:anim>
                                    <p:anim calcmode="lin" valueType="num">
                                      <p:cBhvr>
                                        <p:cTn id="298" dur="1000" fill="hold"/>
                                        <p:tgtEl>
                                          <p:spTgt spid="4549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9" fill="hold" nodeType="clickPar">
                      <p:stCondLst>
                        <p:cond delay="indefinite"/>
                      </p:stCondLst>
                      <p:childTnLst>
                        <p:par>
                          <p:cTn id="300" fill="hold" nodeType="withGroup">
                            <p:stCondLst>
                              <p:cond delay="0"/>
                            </p:stCondLst>
                            <p:childTnLst>
                              <p:par>
                                <p:cTn id="301" presetID="22" presetClass="entr" presetSubtype="8" fill="hold" grpId="0" nodeType="clickEffect">
                                  <p:stCondLst>
                                    <p:cond delay="0"/>
                                  </p:stCondLst>
                                  <p:childTnLst>
                                    <p:set>
                                      <p:cBhvr>
                                        <p:cTn id="302" dur="1" fill="hold">
                                          <p:stCondLst>
                                            <p:cond delay="0"/>
                                          </p:stCondLst>
                                        </p:cTn>
                                        <p:tgtEl>
                                          <p:spTgt spid="45505"/>
                                        </p:tgtEl>
                                        <p:attrNameLst>
                                          <p:attrName>style.visibility</p:attrName>
                                        </p:attrNameLst>
                                      </p:cBhvr>
                                      <p:to>
                                        <p:strVal val="visible"/>
                                      </p:to>
                                    </p:set>
                                    <p:animEffect transition="in" filter="wipe(left)">
                                      <p:cBhvr>
                                        <p:cTn id="303" dur="500"/>
                                        <p:tgtEl>
                                          <p:spTgt spid="45505"/>
                                        </p:tgtEl>
                                      </p:cBhvr>
                                    </p:animEffect>
                                  </p:childTnLst>
                                  <p:subTnLst>
                                    <p:audio>
                                      <p:cMediaNode>
                                        <p:cTn display="0" masterRel="sameClick">
                                          <p:stCondLst>
                                            <p:cond evt="begin" delay="0">
                                              <p:tn val="301"/>
                                            </p:cond>
                                          </p:stCondLst>
                                          <p:endCondLst>
                                            <p:cond evt="onStopAudio" delay="0">
                                              <p:tgtEl>
                                                <p:sldTgt/>
                                              </p:tgtEl>
                                            </p:cond>
                                          </p:endCondLst>
                                        </p:cTn>
                                        <p:tgtEl>
                                          <p:sndTgt r:embed="rId2" name="camera.wav"/>
                                        </p:tgtEl>
                                      </p:cMediaNode>
                                    </p:audio>
                                  </p:subTnLst>
                                </p:cTn>
                              </p:par>
                            </p:childTnLst>
                          </p:cTn>
                        </p:par>
                      </p:childTnLst>
                    </p:cTn>
                  </p:par>
                  <p:par>
                    <p:cTn id="304" fill="hold" nodeType="clickPar">
                      <p:stCondLst>
                        <p:cond delay="indefinite"/>
                      </p:stCondLst>
                      <p:childTnLst>
                        <p:par>
                          <p:cTn id="305" fill="hold" nodeType="withGroup">
                            <p:stCondLst>
                              <p:cond delay="0"/>
                            </p:stCondLst>
                            <p:childTnLst>
                              <p:par>
                                <p:cTn id="306" presetID="22" presetClass="entr" presetSubtype="8" fill="hold" grpId="0" nodeType="clickEffect">
                                  <p:stCondLst>
                                    <p:cond delay="0"/>
                                  </p:stCondLst>
                                  <p:childTnLst>
                                    <p:set>
                                      <p:cBhvr>
                                        <p:cTn id="307" dur="1" fill="hold">
                                          <p:stCondLst>
                                            <p:cond delay="0"/>
                                          </p:stCondLst>
                                        </p:cTn>
                                        <p:tgtEl>
                                          <p:spTgt spid="45506"/>
                                        </p:tgtEl>
                                        <p:attrNameLst>
                                          <p:attrName>style.visibility</p:attrName>
                                        </p:attrNameLst>
                                      </p:cBhvr>
                                      <p:to>
                                        <p:strVal val="visible"/>
                                      </p:to>
                                    </p:set>
                                    <p:animEffect transition="in" filter="wipe(left)">
                                      <p:cBhvr>
                                        <p:cTn id="308" dur="500"/>
                                        <p:tgtEl>
                                          <p:spTgt spid="45506"/>
                                        </p:tgtEl>
                                      </p:cBhvr>
                                    </p:animEffect>
                                  </p:childTnLst>
                                  <p:subTnLst>
                                    <p:audio>
                                      <p:cMediaNode>
                                        <p:cTn display="0" masterRel="sameClick">
                                          <p:stCondLst>
                                            <p:cond evt="begin" delay="0">
                                              <p:tn val="306"/>
                                            </p:cond>
                                          </p:stCondLst>
                                          <p:endCondLst>
                                            <p:cond evt="onStopAudio" delay="0">
                                              <p:tgtEl>
                                                <p:sldTgt/>
                                              </p:tgtEl>
                                            </p:cond>
                                          </p:endCondLst>
                                        </p:cTn>
                                        <p:tgtEl>
                                          <p:sndTgt r:embed="rId2" name="camera.wav"/>
                                        </p:tgtEl>
                                      </p:cMediaNode>
                                    </p:audio>
                                  </p:subTnLst>
                                </p:cTn>
                              </p:par>
                            </p:childTnLst>
                          </p:cTn>
                        </p:par>
                      </p:childTnLst>
                    </p:cTn>
                  </p:par>
                  <p:par>
                    <p:cTn id="309" fill="hold" nodeType="clickPar">
                      <p:stCondLst>
                        <p:cond delay="indefinite"/>
                      </p:stCondLst>
                      <p:childTnLst>
                        <p:par>
                          <p:cTn id="310" fill="hold" nodeType="withGroup">
                            <p:stCondLst>
                              <p:cond delay="0"/>
                            </p:stCondLst>
                            <p:childTnLst>
                              <p:par>
                                <p:cTn id="311" presetID="4" presetClass="entr" presetSubtype="32" fill="hold" grpId="0" nodeType="clickEffect">
                                  <p:stCondLst>
                                    <p:cond delay="0"/>
                                  </p:stCondLst>
                                  <p:childTnLst>
                                    <p:set>
                                      <p:cBhvr>
                                        <p:cTn id="312" dur="1" fill="hold">
                                          <p:stCondLst>
                                            <p:cond delay="0"/>
                                          </p:stCondLst>
                                        </p:cTn>
                                        <p:tgtEl>
                                          <p:spTgt spid="45507"/>
                                        </p:tgtEl>
                                        <p:attrNameLst>
                                          <p:attrName>style.visibility</p:attrName>
                                        </p:attrNameLst>
                                      </p:cBhvr>
                                      <p:to>
                                        <p:strVal val="visible"/>
                                      </p:to>
                                    </p:set>
                                    <p:animEffect transition="in" filter="box(out)">
                                      <p:cBhvr>
                                        <p:cTn id="313" dur="500"/>
                                        <p:tgtEl>
                                          <p:spTgt spid="45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05" grpId="0"/>
      <p:bldP spid="45506" grpId="0"/>
      <p:bldP spid="455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534" name="Group 214"/>
          <p:cNvGrpSpPr>
            <a:grpSpLocks/>
          </p:cNvGrpSpPr>
          <p:nvPr/>
        </p:nvGrpSpPr>
        <p:grpSpPr bwMode="auto">
          <a:xfrm>
            <a:off x="8256588" y="3836988"/>
            <a:ext cx="557212" cy="485775"/>
            <a:chOff x="5065" y="2261"/>
            <a:chExt cx="351" cy="306"/>
          </a:xfrm>
        </p:grpSpPr>
        <p:sp>
          <p:nvSpPr>
            <p:cNvPr id="56535" name="Oval 215"/>
            <p:cNvSpPr>
              <a:spLocks noChangeArrowheads="1"/>
            </p:cNvSpPr>
            <p:nvPr/>
          </p:nvSpPr>
          <p:spPr bwMode="auto">
            <a:xfrm>
              <a:off x="5065" y="2261"/>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36" name="Text Box 216"/>
            <p:cNvSpPr txBox="1">
              <a:spLocks noChangeArrowheads="1"/>
            </p:cNvSpPr>
            <p:nvPr/>
          </p:nvSpPr>
          <p:spPr bwMode="auto">
            <a:xfrm>
              <a:off x="5111" y="230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8</a:t>
              </a:r>
              <a:endParaRPr lang="en-US" altLang="en-US" sz="2000"/>
            </a:p>
          </p:txBody>
        </p:sp>
      </p:grpSp>
      <p:grpSp>
        <p:nvGrpSpPr>
          <p:cNvPr id="56537" name="Group 217"/>
          <p:cNvGrpSpPr>
            <a:grpSpLocks/>
          </p:cNvGrpSpPr>
          <p:nvPr/>
        </p:nvGrpSpPr>
        <p:grpSpPr bwMode="auto">
          <a:xfrm>
            <a:off x="385763" y="1141413"/>
            <a:ext cx="569912" cy="485775"/>
            <a:chOff x="234" y="600"/>
            <a:chExt cx="359" cy="306"/>
          </a:xfrm>
        </p:grpSpPr>
        <p:sp>
          <p:nvSpPr>
            <p:cNvPr id="56538" name="Oval 218"/>
            <p:cNvSpPr>
              <a:spLocks noChangeArrowheads="1"/>
            </p:cNvSpPr>
            <p:nvPr/>
          </p:nvSpPr>
          <p:spPr bwMode="auto">
            <a:xfrm>
              <a:off x="234" y="600"/>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39" name="Text Box 219"/>
            <p:cNvSpPr txBox="1">
              <a:spLocks noChangeArrowheads="1"/>
            </p:cNvSpPr>
            <p:nvPr/>
          </p:nvSpPr>
          <p:spPr bwMode="auto">
            <a:xfrm>
              <a:off x="288" y="62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7</a:t>
              </a:r>
              <a:endParaRPr lang="en-US" altLang="en-US" sz="2000"/>
            </a:p>
          </p:txBody>
        </p:sp>
      </p:grpSp>
      <p:grpSp>
        <p:nvGrpSpPr>
          <p:cNvPr id="56540" name="Group 220"/>
          <p:cNvGrpSpPr>
            <a:grpSpLocks/>
          </p:cNvGrpSpPr>
          <p:nvPr/>
        </p:nvGrpSpPr>
        <p:grpSpPr bwMode="auto">
          <a:xfrm>
            <a:off x="7807325" y="4697413"/>
            <a:ext cx="555625" cy="485775"/>
            <a:chOff x="1772" y="280"/>
            <a:chExt cx="350" cy="306"/>
          </a:xfrm>
        </p:grpSpPr>
        <p:sp>
          <p:nvSpPr>
            <p:cNvPr id="56541" name="Oval 221"/>
            <p:cNvSpPr>
              <a:spLocks noChangeArrowheads="1"/>
            </p:cNvSpPr>
            <p:nvPr/>
          </p:nvSpPr>
          <p:spPr bwMode="auto">
            <a:xfrm>
              <a:off x="1772" y="280"/>
              <a:ext cx="306"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42" name="Text Box 222"/>
            <p:cNvSpPr txBox="1">
              <a:spLocks noChangeArrowheads="1"/>
            </p:cNvSpPr>
            <p:nvPr/>
          </p:nvSpPr>
          <p:spPr bwMode="auto">
            <a:xfrm>
              <a:off x="1817" y="31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6</a:t>
              </a:r>
              <a:endParaRPr lang="en-US" altLang="en-US" sz="2000"/>
            </a:p>
          </p:txBody>
        </p:sp>
      </p:grpSp>
      <p:grpSp>
        <p:nvGrpSpPr>
          <p:cNvPr id="56543" name="Group 223"/>
          <p:cNvGrpSpPr>
            <a:grpSpLocks/>
          </p:cNvGrpSpPr>
          <p:nvPr/>
        </p:nvGrpSpPr>
        <p:grpSpPr bwMode="auto">
          <a:xfrm>
            <a:off x="1479550" y="4516438"/>
            <a:ext cx="544513" cy="485775"/>
            <a:chOff x="1466" y="281"/>
            <a:chExt cx="343" cy="306"/>
          </a:xfrm>
        </p:grpSpPr>
        <p:sp>
          <p:nvSpPr>
            <p:cNvPr id="56544" name="Oval 224"/>
            <p:cNvSpPr>
              <a:spLocks noChangeArrowheads="1"/>
            </p:cNvSpPr>
            <p:nvPr/>
          </p:nvSpPr>
          <p:spPr bwMode="auto">
            <a:xfrm>
              <a:off x="1466" y="281"/>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45" name="Text Box 225"/>
            <p:cNvSpPr txBox="1">
              <a:spLocks noChangeArrowheads="1"/>
            </p:cNvSpPr>
            <p:nvPr/>
          </p:nvSpPr>
          <p:spPr bwMode="auto">
            <a:xfrm>
              <a:off x="1504" y="31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5</a:t>
              </a:r>
              <a:endParaRPr lang="en-US" altLang="en-US" sz="2000"/>
            </a:p>
          </p:txBody>
        </p:sp>
      </p:grpSp>
      <p:grpSp>
        <p:nvGrpSpPr>
          <p:cNvPr id="56546" name="Group 226"/>
          <p:cNvGrpSpPr>
            <a:grpSpLocks/>
          </p:cNvGrpSpPr>
          <p:nvPr/>
        </p:nvGrpSpPr>
        <p:grpSpPr bwMode="auto">
          <a:xfrm>
            <a:off x="2159000" y="3262313"/>
            <a:ext cx="568325" cy="484187"/>
            <a:chOff x="1159" y="282"/>
            <a:chExt cx="358" cy="305"/>
          </a:xfrm>
        </p:grpSpPr>
        <p:sp>
          <p:nvSpPr>
            <p:cNvPr id="56547" name="Oval 227"/>
            <p:cNvSpPr>
              <a:spLocks noChangeArrowheads="1"/>
            </p:cNvSpPr>
            <p:nvPr/>
          </p:nvSpPr>
          <p:spPr bwMode="auto">
            <a:xfrm>
              <a:off x="1159" y="282"/>
              <a:ext cx="306"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48" name="Text Box 228"/>
            <p:cNvSpPr txBox="1">
              <a:spLocks noChangeArrowheads="1"/>
            </p:cNvSpPr>
            <p:nvPr/>
          </p:nvSpPr>
          <p:spPr bwMode="auto">
            <a:xfrm>
              <a:off x="1212" y="30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a:t>
              </a:r>
              <a:endParaRPr lang="en-US" altLang="en-US" sz="2000"/>
            </a:p>
          </p:txBody>
        </p:sp>
      </p:grpSp>
      <p:grpSp>
        <p:nvGrpSpPr>
          <p:cNvPr id="56549" name="Group 229"/>
          <p:cNvGrpSpPr>
            <a:grpSpLocks/>
          </p:cNvGrpSpPr>
          <p:nvPr/>
        </p:nvGrpSpPr>
        <p:grpSpPr bwMode="auto">
          <a:xfrm>
            <a:off x="423863" y="3371850"/>
            <a:ext cx="568325" cy="485775"/>
            <a:chOff x="852" y="597"/>
            <a:chExt cx="358" cy="306"/>
          </a:xfrm>
        </p:grpSpPr>
        <p:sp>
          <p:nvSpPr>
            <p:cNvPr id="56550" name="Oval 230"/>
            <p:cNvSpPr>
              <a:spLocks noChangeArrowheads="1"/>
            </p:cNvSpPr>
            <p:nvPr/>
          </p:nvSpPr>
          <p:spPr bwMode="auto">
            <a:xfrm>
              <a:off x="852" y="597"/>
              <a:ext cx="306"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51" name="Text Box 231"/>
            <p:cNvSpPr txBox="1">
              <a:spLocks noChangeArrowheads="1"/>
            </p:cNvSpPr>
            <p:nvPr/>
          </p:nvSpPr>
          <p:spPr bwMode="auto">
            <a:xfrm>
              <a:off x="905" y="61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9</a:t>
              </a:r>
              <a:endParaRPr lang="en-US" altLang="en-US" sz="2000"/>
            </a:p>
          </p:txBody>
        </p:sp>
      </p:grpSp>
      <p:grpSp>
        <p:nvGrpSpPr>
          <p:cNvPr id="56552" name="Group 232"/>
          <p:cNvGrpSpPr>
            <a:grpSpLocks/>
          </p:cNvGrpSpPr>
          <p:nvPr/>
        </p:nvGrpSpPr>
        <p:grpSpPr bwMode="auto">
          <a:xfrm>
            <a:off x="2614613" y="2046288"/>
            <a:ext cx="552450" cy="485775"/>
            <a:chOff x="852" y="283"/>
            <a:chExt cx="348" cy="306"/>
          </a:xfrm>
        </p:grpSpPr>
        <p:sp>
          <p:nvSpPr>
            <p:cNvPr id="56553" name="Oval 233"/>
            <p:cNvSpPr>
              <a:spLocks noChangeArrowheads="1"/>
            </p:cNvSpPr>
            <p:nvPr/>
          </p:nvSpPr>
          <p:spPr bwMode="auto">
            <a:xfrm>
              <a:off x="852" y="283"/>
              <a:ext cx="305" cy="306"/>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54" name="Text Box 234"/>
            <p:cNvSpPr txBox="1">
              <a:spLocks noChangeArrowheads="1"/>
            </p:cNvSpPr>
            <p:nvPr/>
          </p:nvSpPr>
          <p:spPr bwMode="auto">
            <a:xfrm>
              <a:off x="895" y="313"/>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a:t>
              </a:r>
              <a:endParaRPr lang="en-US" altLang="en-US" sz="2000"/>
            </a:p>
          </p:txBody>
        </p:sp>
      </p:grpSp>
      <p:grpSp>
        <p:nvGrpSpPr>
          <p:cNvPr id="56555" name="Group 235"/>
          <p:cNvGrpSpPr>
            <a:grpSpLocks/>
          </p:cNvGrpSpPr>
          <p:nvPr/>
        </p:nvGrpSpPr>
        <p:grpSpPr bwMode="auto">
          <a:xfrm>
            <a:off x="190500" y="4024313"/>
            <a:ext cx="542925" cy="484187"/>
            <a:chOff x="545" y="284"/>
            <a:chExt cx="342" cy="305"/>
          </a:xfrm>
        </p:grpSpPr>
        <p:sp>
          <p:nvSpPr>
            <p:cNvPr id="56556" name="Oval 236"/>
            <p:cNvSpPr>
              <a:spLocks noChangeArrowheads="1"/>
            </p:cNvSpPr>
            <p:nvPr/>
          </p:nvSpPr>
          <p:spPr bwMode="auto">
            <a:xfrm>
              <a:off x="545" y="284"/>
              <a:ext cx="306"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57" name="Text Box 237"/>
            <p:cNvSpPr txBox="1">
              <a:spLocks noChangeArrowheads="1"/>
            </p:cNvSpPr>
            <p:nvPr/>
          </p:nvSpPr>
          <p:spPr bwMode="auto">
            <a:xfrm>
              <a:off x="582" y="31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a:t>
              </a:r>
              <a:endParaRPr lang="en-US" altLang="en-US" sz="2000"/>
            </a:p>
          </p:txBody>
        </p:sp>
      </p:grpSp>
      <p:grpSp>
        <p:nvGrpSpPr>
          <p:cNvPr id="56558" name="Group 238"/>
          <p:cNvGrpSpPr>
            <a:grpSpLocks/>
          </p:cNvGrpSpPr>
          <p:nvPr/>
        </p:nvGrpSpPr>
        <p:grpSpPr bwMode="auto">
          <a:xfrm>
            <a:off x="5835650" y="1905000"/>
            <a:ext cx="565150" cy="484188"/>
            <a:chOff x="239" y="285"/>
            <a:chExt cx="356" cy="305"/>
          </a:xfrm>
        </p:grpSpPr>
        <p:sp>
          <p:nvSpPr>
            <p:cNvPr id="56559" name="Oval 239"/>
            <p:cNvSpPr>
              <a:spLocks noChangeArrowheads="1"/>
            </p:cNvSpPr>
            <p:nvPr/>
          </p:nvSpPr>
          <p:spPr bwMode="auto">
            <a:xfrm>
              <a:off x="239" y="285"/>
              <a:ext cx="305" cy="305"/>
            </a:xfrm>
            <a:prstGeom prst="ellipse">
              <a:avLst/>
            </a:prstGeom>
            <a:gradFill rotWithShape="1">
              <a:gsLst>
                <a:gs pos="0">
                  <a:schemeClr val="bg1"/>
                </a:gs>
                <a:gs pos="100000">
                  <a:schemeClr val="bg1">
                    <a:gamma/>
                    <a:shade val="6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60" name="Text Box 240"/>
            <p:cNvSpPr txBox="1">
              <a:spLocks noChangeArrowheads="1"/>
            </p:cNvSpPr>
            <p:nvPr/>
          </p:nvSpPr>
          <p:spPr bwMode="auto">
            <a:xfrm>
              <a:off x="290" y="30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a:t>
              </a:r>
              <a:endParaRPr lang="en-US" altLang="en-US" sz="2000"/>
            </a:p>
          </p:txBody>
        </p:sp>
      </p:grpSp>
      <p:grpSp>
        <p:nvGrpSpPr>
          <p:cNvPr id="56561" name="Group 241"/>
          <p:cNvGrpSpPr>
            <a:grpSpLocks/>
          </p:cNvGrpSpPr>
          <p:nvPr/>
        </p:nvGrpSpPr>
        <p:grpSpPr bwMode="auto">
          <a:xfrm>
            <a:off x="8289925" y="5695950"/>
            <a:ext cx="498475" cy="485775"/>
            <a:chOff x="530" y="1430"/>
            <a:chExt cx="314" cy="306"/>
          </a:xfrm>
        </p:grpSpPr>
        <p:sp>
          <p:nvSpPr>
            <p:cNvPr id="56562" name="Oval 242"/>
            <p:cNvSpPr>
              <a:spLocks noChangeArrowheads="1"/>
            </p:cNvSpPr>
            <p:nvPr/>
          </p:nvSpPr>
          <p:spPr bwMode="auto">
            <a:xfrm>
              <a:off x="530" y="1430"/>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63" name="Text Box 243"/>
            <p:cNvSpPr txBox="1">
              <a:spLocks noChangeArrowheads="1"/>
            </p:cNvSpPr>
            <p:nvPr/>
          </p:nvSpPr>
          <p:spPr bwMode="auto">
            <a:xfrm>
              <a:off x="539" y="146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27</a:t>
              </a:r>
              <a:endParaRPr lang="en-US" altLang="en-US" sz="2000"/>
            </a:p>
          </p:txBody>
        </p:sp>
      </p:grpSp>
      <p:grpSp>
        <p:nvGrpSpPr>
          <p:cNvPr id="56564" name="Group 244"/>
          <p:cNvGrpSpPr>
            <a:grpSpLocks/>
          </p:cNvGrpSpPr>
          <p:nvPr/>
        </p:nvGrpSpPr>
        <p:grpSpPr bwMode="auto">
          <a:xfrm>
            <a:off x="8410575" y="4452938"/>
            <a:ext cx="487363" cy="485775"/>
            <a:chOff x="213" y="1433"/>
            <a:chExt cx="307" cy="306"/>
          </a:xfrm>
        </p:grpSpPr>
        <p:sp>
          <p:nvSpPr>
            <p:cNvPr id="56565" name="Oval 245"/>
            <p:cNvSpPr>
              <a:spLocks noChangeArrowheads="1"/>
            </p:cNvSpPr>
            <p:nvPr/>
          </p:nvSpPr>
          <p:spPr bwMode="auto">
            <a:xfrm>
              <a:off x="215" y="1433"/>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66" name="Text Box 246"/>
            <p:cNvSpPr txBox="1">
              <a:spLocks noChangeArrowheads="1"/>
            </p:cNvSpPr>
            <p:nvPr/>
          </p:nvSpPr>
          <p:spPr bwMode="auto">
            <a:xfrm>
              <a:off x="213" y="146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26</a:t>
              </a:r>
              <a:endParaRPr lang="en-US" altLang="en-US" sz="2000"/>
            </a:p>
          </p:txBody>
        </p:sp>
      </p:grpSp>
      <p:grpSp>
        <p:nvGrpSpPr>
          <p:cNvPr id="56567" name="Group 247"/>
          <p:cNvGrpSpPr>
            <a:grpSpLocks/>
          </p:cNvGrpSpPr>
          <p:nvPr/>
        </p:nvGrpSpPr>
        <p:grpSpPr bwMode="auto">
          <a:xfrm>
            <a:off x="7891463" y="1258888"/>
            <a:ext cx="492125" cy="485775"/>
            <a:chOff x="1753" y="1113"/>
            <a:chExt cx="310" cy="306"/>
          </a:xfrm>
        </p:grpSpPr>
        <p:sp>
          <p:nvSpPr>
            <p:cNvPr id="56568" name="Oval 248"/>
            <p:cNvSpPr>
              <a:spLocks noChangeArrowheads="1"/>
            </p:cNvSpPr>
            <p:nvPr/>
          </p:nvSpPr>
          <p:spPr bwMode="auto">
            <a:xfrm>
              <a:off x="1753" y="1113"/>
              <a:ext cx="306"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69" name="Text Box 249"/>
            <p:cNvSpPr txBox="1">
              <a:spLocks noChangeArrowheads="1"/>
            </p:cNvSpPr>
            <p:nvPr/>
          </p:nvSpPr>
          <p:spPr bwMode="auto">
            <a:xfrm>
              <a:off x="1758" y="115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25</a:t>
              </a:r>
              <a:endParaRPr lang="en-US" altLang="en-US" sz="2000"/>
            </a:p>
          </p:txBody>
        </p:sp>
      </p:grpSp>
      <p:grpSp>
        <p:nvGrpSpPr>
          <p:cNvPr id="56570" name="Group 250"/>
          <p:cNvGrpSpPr>
            <a:grpSpLocks/>
          </p:cNvGrpSpPr>
          <p:nvPr/>
        </p:nvGrpSpPr>
        <p:grpSpPr bwMode="auto">
          <a:xfrm>
            <a:off x="6946900" y="1609725"/>
            <a:ext cx="493713" cy="485775"/>
            <a:chOff x="1441" y="1114"/>
            <a:chExt cx="311" cy="306"/>
          </a:xfrm>
        </p:grpSpPr>
        <p:sp>
          <p:nvSpPr>
            <p:cNvPr id="56571" name="Oval 251"/>
            <p:cNvSpPr>
              <a:spLocks noChangeArrowheads="1"/>
            </p:cNvSpPr>
            <p:nvPr/>
          </p:nvSpPr>
          <p:spPr bwMode="auto">
            <a:xfrm>
              <a:off x="1447" y="1114"/>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72" name="Text Box 252"/>
            <p:cNvSpPr txBox="1">
              <a:spLocks noChangeArrowheads="1"/>
            </p:cNvSpPr>
            <p:nvPr/>
          </p:nvSpPr>
          <p:spPr bwMode="auto">
            <a:xfrm>
              <a:off x="1441" y="11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24</a:t>
              </a:r>
              <a:endParaRPr lang="en-US" altLang="en-US" sz="2000"/>
            </a:p>
          </p:txBody>
        </p:sp>
      </p:grpSp>
      <p:grpSp>
        <p:nvGrpSpPr>
          <p:cNvPr id="56573" name="Group 253"/>
          <p:cNvGrpSpPr>
            <a:grpSpLocks/>
          </p:cNvGrpSpPr>
          <p:nvPr/>
        </p:nvGrpSpPr>
        <p:grpSpPr bwMode="auto">
          <a:xfrm>
            <a:off x="7116763" y="4454525"/>
            <a:ext cx="490537" cy="484188"/>
            <a:chOff x="1137" y="1115"/>
            <a:chExt cx="309" cy="305"/>
          </a:xfrm>
        </p:grpSpPr>
        <p:sp>
          <p:nvSpPr>
            <p:cNvPr id="56574" name="Oval 254"/>
            <p:cNvSpPr>
              <a:spLocks noChangeArrowheads="1"/>
            </p:cNvSpPr>
            <p:nvPr/>
          </p:nvSpPr>
          <p:spPr bwMode="auto">
            <a:xfrm>
              <a:off x="1140" y="1115"/>
              <a:ext cx="306" cy="305"/>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75" name="Text Box 255"/>
            <p:cNvSpPr txBox="1">
              <a:spLocks noChangeArrowheads="1"/>
            </p:cNvSpPr>
            <p:nvPr/>
          </p:nvSpPr>
          <p:spPr bwMode="auto">
            <a:xfrm>
              <a:off x="1137" y="114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23</a:t>
              </a:r>
              <a:endParaRPr lang="en-US" altLang="en-US" sz="2000"/>
            </a:p>
          </p:txBody>
        </p:sp>
      </p:grpSp>
      <p:grpSp>
        <p:nvGrpSpPr>
          <p:cNvPr id="56576" name="Group 256"/>
          <p:cNvGrpSpPr>
            <a:grpSpLocks/>
          </p:cNvGrpSpPr>
          <p:nvPr/>
        </p:nvGrpSpPr>
        <p:grpSpPr bwMode="auto">
          <a:xfrm>
            <a:off x="277813" y="5432425"/>
            <a:ext cx="485775" cy="485775"/>
            <a:chOff x="833" y="1430"/>
            <a:chExt cx="306" cy="306"/>
          </a:xfrm>
        </p:grpSpPr>
        <p:sp>
          <p:nvSpPr>
            <p:cNvPr id="56577" name="Oval 257"/>
            <p:cNvSpPr>
              <a:spLocks noChangeArrowheads="1"/>
            </p:cNvSpPr>
            <p:nvPr/>
          </p:nvSpPr>
          <p:spPr bwMode="auto">
            <a:xfrm>
              <a:off x="833" y="1430"/>
              <a:ext cx="306"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78" name="Text Box 258"/>
            <p:cNvSpPr txBox="1">
              <a:spLocks noChangeArrowheads="1"/>
            </p:cNvSpPr>
            <p:nvPr/>
          </p:nvSpPr>
          <p:spPr bwMode="auto">
            <a:xfrm>
              <a:off x="834" y="146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28</a:t>
              </a:r>
              <a:endParaRPr lang="en-US" altLang="en-US" sz="2000"/>
            </a:p>
          </p:txBody>
        </p:sp>
      </p:grpSp>
      <p:grpSp>
        <p:nvGrpSpPr>
          <p:cNvPr id="56579" name="Group 259"/>
          <p:cNvGrpSpPr>
            <a:grpSpLocks/>
          </p:cNvGrpSpPr>
          <p:nvPr/>
        </p:nvGrpSpPr>
        <p:grpSpPr bwMode="auto">
          <a:xfrm>
            <a:off x="7242175" y="2817813"/>
            <a:ext cx="503238" cy="485775"/>
            <a:chOff x="832" y="1116"/>
            <a:chExt cx="317" cy="306"/>
          </a:xfrm>
        </p:grpSpPr>
        <p:sp>
          <p:nvSpPr>
            <p:cNvPr id="56580" name="Oval 260"/>
            <p:cNvSpPr>
              <a:spLocks noChangeArrowheads="1"/>
            </p:cNvSpPr>
            <p:nvPr/>
          </p:nvSpPr>
          <p:spPr bwMode="auto">
            <a:xfrm>
              <a:off x="833" y="1116"/>
              <a:ext cx="305"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81" name="Text Box 261"/>
            <p:cNvSpPr txBox="1">
              <a:spLocks noChangeArrowheads="1"/>
            </p:cNvSpPr>
            <p:nvPr/>
          </p:nvSpPr>
          <p:spPr bwMode="auto">
            <a:xfrm>
              <a:off x="832" y="1146"/>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22</a:t>
              </a:r>
              <a:endParaRPr lang="en-US" altLang="en-US" sz="2000"/>
            </a:p>
          </p:txBody>
        </p:sp>
      </p:grpSp>
      <p:grpSp>
        <p:nvGrpSpPr>
          <p:cNvPr id="56582" name="Group 262"/>
          <p:cNvGrpSpPr>
            <a:grpSpLocks/>
          </p:cNvGrpSpPr>
          <p:nvPr/>
        </p:nvGrpSpPr>
        <p:grpSpPr bwMode="auto">
          <a:xfrm>
            <a:off x="1820863" y="757238"/>
            <a:ext cx="536575" cy="484187"/>
            <a:chOff x="526" y="1117"/>
            <a:chExt cx="338" cy="305"/>
          </a:xfrm>
        </p:grpSpPr>
        <p:sp>
          <p:nvSpPr>
            <p:cNvPr id="56583" name="Oval 263"/>
            <p:cNvSpPr>
              <a:spLocks noChangeArrowheads="1"/>
            </p:cNvSpPr>
            <p:nvPr/>
          </p:nvSpPr>
          <p:spPr bwMode="auto">
            <a:xfrm>
              <a:off x="526" y="1117"/>
              <a:ext cx="306" cy="305"/>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84" name="Text Box 264"/>
            <p:cNvSpPr txBox="1">
              <a:spLocks noChangeArrowheads="1"/>
            </p:cNvSpPr>
            <p:nvPr/>
          </p:nvSpPr>
          <p:spPr bwMode="auto">
            <a:xfrm>
              <a:off x="535" y="1141"/>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21</a:t>
              </a:r>
              <a:endParaRPr lang="en-US" altLang="en-US" sz="2000"/>
            </a:p>
          </p:txBody>
        </p:sp>
      </p:grpSp>
      <p:grpSp>
        <p:nvGrpSpPr>
          <p:cNvPr id="56585" name="Group 265"/>
          <p:cNvGrpSpPr>
            <a:grpSpLocks/>
          </p:cNvGrpSpPr>
          <p:nvPr/>
        </p:nvGrpSpPr>
        <p:grpSpPr bwMode="auto">
          <a:xfrm>
            <a:off x="363538" y="1963738"/>
            <a:ext cx="536575" cy="484187"/>
            <a:chOff x="220" y="1118"/>
            <a:chExt cx="338" cy="305"/>
          </a:xfrm>
        </p:grpSpPr>
        <p:sp>
          <p:nvSpPr>
            <p:cNvPr id="56586" name="Oval 266"/>
            <p:cNvSpPr>
              <a:spLocks noChangeArrowheads="1"/>
            </p:cNvSpPr>
            <p:nvPr/>
          </p:nvSpPr>
          <p:spPr bwMode="auto">
            <a:xfrm>
              <a:off x="220" y="1118"/>
              <a:ext cx="305" cy="305"/>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87" name="Text Box 267"/>
            <p:cNvSpPr txBox="1">
              <a:spLocks noChangeArrowheads="1"/>
            </p:cNvSpPr>
            <p:nvPr/>
          </p:nvSpPr>
          <p:spPr bwMode="auto">
            <a:xfrm>
              <a:off x="223" y="1138"/>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20</a:t>
              </a:r>
              <a:endParaRPr lang="en-US" altLang="en-US" sz="2000"/>
            </a:p>
          </p:txBody>
        </p:sp>
      </p:grpSp>
      <p:grpSp>
        <p:nvGrpSpPr>
          <p:cNvPr id="56588" name="Group 268"/>
          <p:cNvGrpSpPr>
            <a:grpSpLocks/>
          </p:cNvGrpSpPr>
          <p:nvPr/>
        </p:nvGrpSpPr>
        <p:grpSpPr bwMode="auto">
          <a:xfrm>
            <a:off x="830263" y="4378325"/>
            <a:ext cx="485775" cy="485775"/>
            <a:chOff x="1162" y="1431"/>
            <a:chExt cx="306" cy="306"/>
          </a:xfrm>
        </p:grpSpPr>
        <p:sp>
          <p:nvSpPr>
            <p:cNvPr id="56589" name="Oval 269"/>
            <p:cNvSpPr>
              <a:spLocks noChangeArrowheads="1"/>
            </p:cNvSpPr>
            <p:nvPr/>
          </p:nvSpPr>
          <p:spPr bwMode="auto">
            <a:xfrm>
              <a:off x="1162" y="1431"/>
              <a:ext cx="306" cy="306"/>
            </a:xfrm>
            <a:prstGeom prst="ellipse">
              <a:avLst/>
            </a:prstGeom>
            <a:gradFill rotWithShape="1">
              <a:gsLst>
                <a:gs pos="0">
                  <a:srgbClr val="FF5050"/>
                </a:gs>
                <a:gs pos="100000">
                  <a:srgbClr val="FF5050">
                    <a:gamma/>
                    <a:shade val="76078"/>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90" name="Text Box 270"/>
            <p:cNvSpPr txBox="1">
              <a:spLocks noChangeArrowheads="1"/>
            </p:cNvSpPr>
            <p:nvPr/>
          </p:nvSpPr>
          <p:spPr bwMode="auto">
            <a:xfrm>
              <a:off x="1163" y="146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29</a:t>
              </a:r>
              <a:endParaRPr lang="en-US" altLang="en-US" sz="2000"/>
            </a:p>
          </p:txBody>
        </p:sp>
      </p:grpSp>
      <p:grpSp>
        <p:nvGrpSpPr>
          <p:cNvPr id="56591" name="Group 271"/>
          <p:cNvGrpSpPr>
            <a:grpSpLocks/>
          </p:cNvGrpSpPr>
          <p:nvPr/>
        </p:nvGrpSpPr>
        <p:grpSpPr bwMode="auto">
          <a:xfrm>
            <a:off x="2117725" y="1443038"/>
            <a:ext cx="490538" cy="485775"/>
            <a:chOff x="3739" y="535"/>
            <a:chExt cx="309" cy="306"/>
          </a:xfrm>
        </p:grpSpPr>
        <p:sp>
          <p:nvSpPr>
            <p:cNvPr id="56592" name="Oval 272"/>
            <p:cNvSpPr>
              <a:spLocks noChangeArrowheads="1"/>
            </p:cNvSpPr>
            <p:nvPr/>
          </p:nvSpPr>
          <p:spPr bwMode="auto">
            <a:xfrm>
              <a:off x="3739" y="535"/>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93" name="Text Box 273"/>
            <p:cNvSpPr txBox="1">
              <a:spLocks noChangeArrowheads="1"/>
            </p:cNvSpPr>
            <p:nvPr/>
          </p:nvSpPr>
          <p:spPr bwMode="auto">
            <a:xfrm>
              <a:off x="3743" y="56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17</a:t>
              </a:r>
              <a:endParaRPr lang="en-US" altLang="en-US" sz="2000"/>
            </a:p>
          </p:txBody>
        </p:sp>
      </p:grpSp>
      <p:grpSp>
        <p:nvGrpSpPr>
          <p:cNvPr id="56594" name="Group 274"/>
          <p:cNvGrpSpPr>
            <a:grpSpLocks/>
          </p:cNvGrpSpPr>
          <p:nvPr/>
        </p:nvGrpSpPr>
        <p:grpSpPr bwMode="auto">
          <a:xfrm>
            <a:off x="1371600" y="3016250"/>
            <a:ext cx="485775" cy="485775"/>
            <a:chOff x="3424" y="538"/>
            <a:chExt cx="306" cy="306"/>
          </a:xfrm>
        </p:grpSpPr>
        <p:sp>
          <p:nvSpPr>
            <p:cNvPr id="56595" name="Oval 275"/>
            <p:cNvSpPr>
              <a:spLocks noChangeArrowheads="1"/>
            </p:cNvSpPr>
            <p:nvPr/>
          </p:nvSpPr>
          <p:spPr bwMode="auto">
            <a:xfrm>
              <a:off x="3424" y="538"/>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96" name="Text Box 276"/>
            <p:cNvSpPr txBox="1">
              <a:spLocks noChangeArrowheads="1"/>
            </p:cNvSpPr>
            <p:nvPr/>
          </p:nvSpPr>
          <p:spPr bwMode="auto">
            <a:xfrm>
              <a:off x="3425" y="56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16</a:t>
              </a:r>
              <a:endParaRPr lang="en-US" altLang="en-US" sz="2000"/>
            </a:p>
          </p:txBody>
        </p:sp>
      </p:grpSp>
      <p:grpSp>
        <p:nvGrpSpPr>
          <p:cNvPr id="56597" name="Group 277"/>
          <p:cNvGrpSpPr>
            <a:grpSpLocks/>
          </p:cNvGrpSpPr>
          <p:nvPr/>
        </p:nvGrpSpPr>
        <p:grpSpPr bwMode="auto">
          <a:xfrm>
            <a:off x="7891463" y="534988"/>
            <a:ext cx="490537" cy="485775"/>
            <a:chOff x="4962" y="218"/>
            <a:chExt cx="309" cy="306"/>
          </a:xfrm>
        </p:grpSpPr>
        <p:sp>
          <p:nvSpPr>
            <p:cNvPr id="56598" name="Oval 278"/>
            <p:cNvSpPr>
              <a:spLocks noChangeArrowheads="1"/>
            </p:cNvSpPr>
            <p:nvPr/>
          </p:nvSpPr>
          <p:spPr bwMode="auto">
            <a:xfrm>
              <a:off x="4962" y="218"/>
              <a:ext cx="306"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99" name="Text Box 279"/>
            <p:cNvSpPr txBox="1">
              <a:spLocks noChangeArrowheads="1"/>
            </p:cNvSpPr>
            <p:nvPr/>
          </p:nvSpPr>
          <p:spPr bwMode="auto">
            <a:xfrm>
              <a:off x="4966" y="25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15</a:t>
              </a:r>
              <a:endParaRPr lang="en-US" altLang="en-US" sz="2000"/>
            </a:p>
          </p:txBody>
        </p:sp>
      </p:grpSp>
      <p:grpSp>
        <p:nvGrpSpPr>
          <p:cNvPr id="56600" name="Group 280"/>
          <p:cNvGrpSpPr>
            <a:grpSpLocks/>
          </p:cNvGrpSpPr>
          <p:nvPr/>
        </p:nvGrpSpPr>
        <p:grpSpPr bwMode="auto">
          <a:xfrm>
            <a:off x="7467600" y="2176463"/>
            <a:ext cx="495300" cy="485775"/>
            <a:chOff x="4649" y="219"/>
            <a:chExt cx="312" cy="306"/>
          </a:xfrm>
        </p:grpSpPr>
        <p:sp>
          <p:nvSpPr>
            <p:cNvPr id="56601" name="Oval 281"/>
            <p:cNvSpPr>
              <a:spLocks noChangeArrowheads="1"/>
            </p:cNvSpPr>
            <p:nvPr/>
          </p:nvSpPr>
          <p:spPr bwMode="auto">
            <a:xfrm>
              <a:off x="4656" y="219"/>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02" name="Text Box 282"/>
            <p:cNvSpPr txBox="1">
              <a:spLocks noChangeArrowheads="1"/>
            </p:cNvSpPr>
            <p:nvPr/>
          </p:nvSpPr>
          <p:spPr bwMode="auto">
            <a:xfrm>
              <a:off x="4649" y="2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14</a:t>
              </a:r>
              <a:endParaRPr lang="en-US" altLang="en-US" sz="2000"/>
            </a:p>
          </p:txBody>
        </p:sp>
      </p:grpSp>
      <p:grpSp>
        <p:nvGrpSpPr>
          <p:cNvPr id="56603" name="Group 283"/>
          <p:cNvGrpSpPr>
            <a:grpSpLocks/>
          </p:cNvGrpSpPr>
          <p:nvPr/>
        </p:nvGrpSpPr>
        <p:grpSpPr bwMode="auto">
          <a:xfrm>
            <a:off x="1120775" y="2324100"/>
            <a:ext cx="492125" cy="484188"/>
            <a:chOff x="4345" y="220"/>
            <a:chExt cx="310" cy="305"/>
          </a:xfrm>
        </p:grpSpPr>
        <p:sp>
          <p:nvSpPr>
            <p:cNvPr id="56604" name="Oval 284"/>
            <p:cNvSpPr>
              <a:spLocks noChangeArrowheads="1"/>
            </p:cNvSpPr>
            <p:nvPr/>
          </p:nvSpPr>
          <p:spPr bwMode="auto">
            <a:xfrm>
              <a:off x="4349" y="220"/>
              <a:ext cx="306" cy="305"/>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05" name="Text Box 285"/>
            <p:cNvSpPr txBox="1">
              <a:spLocks noChangeArrowheads="1"/>
            </p:cNvSpPr>
            <p:nvPr/>
          </p:nvSpPr>
          <p:spPr bwMode="auto">
            <a:xfrm>
              <a:off x="4345" y="24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13</a:t>
              </a:r>
              <a:endParaRPr lang="en-US" altLang="en-US" sz="2000"/>
            </a:p>
          </p:txBody>
        </p:sp>
      </p:grpSp>
      <p:grpSp>
        <p:nvGrpSpPr>
          <p:cNvPr id="56606" name="Group 286"/>
          <p:cNvGrpSpPr>
            <a:grpSpLocks/>
          </p:cNvGrpSpPr>
          <p:nvPr/>
        </p:nvGrpSpPr>
        <p:grpSpPr bwMode="auto">
          <a:xfrm>
            <a:off x="7416800" y="5248275"/>
            <a:ext cx="485775" cy="485775"/>
            <a:chOff x="4042" y="535"/>
            <a:chExt cx="306" cy="306"/>
          </a:xfrm>
        </p:grpSpPr>
        <p:sp>
          <p:nvSpPr>
            <p:cNvPr id="56607" name="Oval 287"/>
            <p:cNvSpPr>
              <a:spLocks noChangeArrowheads="1"/>
            </p:cNvSpPr>
            <p:nvPr/>
          </p:nvSpPr>
          <p:spPr bwMode="auto">
            <a:xfrm>
              <a:off x="4042" y="535"/>
              <a:ext cx="306"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08" name="Text Box 288"/>
            <p:cNvSpPr txBox="1">
              <a:spLocks noChangeArrowheads="1"/>
            </p:cNvSpPr>
            <p:nvPr/>
          </p:nvSpPr>
          <p:spPr bwMode="auto">
            <a:xfrm>
              <a:off x="4042" y="56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18</a:t>
              </a:r>
              <a:endParaRPr lang="en-US" altLang="en-US" sz="2000"/>
            </a:p>
          </p:txBody>
        </p:sp>
      </p:grpSp>
      <p:grpSp>
        <p:nvGrpSpPr>
          <p:cNvPr id="56609" name="Group 289"/>
          <p:cNvGrpSpPr>
            <a:grpSpLocks/>
          </p:cNvGrpSpPr>
          <p:nvPr/>
        </p:nvGrpSpPr>
        <p:grpSpPr bwMode="auto">
          <a:xfrm>
            <a:off x="927100" y="566738"/>
            <a:ext cx="503238" cy="485775"/>
            <a:chOff x="4040" y="221"/>
            <a:chExt cx="317" cy="306"/>
          </a:xfrm>
        </p:grpSpPr>
        <p:sp>
          <p:nvSpPr>
            <p:cNvPr id="56610" name="Oval 290"/>
            <p:cNvSpPr>
              <a:spLocks noChangeArrowheads="1"/>
            </p:cNvSpPr>
            <p:nvPr/>
          </p:nvSpPr>
          <p:spPr bwMode="auto">
            <a:xfrm>
              <a:off x="4042" y="221"/>
              <a:ext cx="305"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11" name="Text Box 291"/>
            <p:cNvSpPr txBox="1">
              <a:spLocks noChangeArrowheads="1"/>
            </p:cNvSpPr>
            <p:nvPr/>
          </p:nvSpPr>
          <p:spPr bwMode="auto">
            <a:xfrm>
              <a:off x="4040" y="246"/>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12</a:t>
              </a:r>
              <a:endParaRPr lang="en-US" altLang="en-US" sz="2000"/>
            </a:p>
          </p:txBody>
        </p:sp>
      </p:grpSp>
      <p:grpSp>
        <p:nvGrpSpPr>
          <p:cNvPr id="56612" name="Group 292"/>
          <p:cNvGrpSpPr>
            <a:grpSpLocks/>
          </p:cNvGrpSpPr>
          <p:nvPr/>
        </p:nvGrpSpPr>
        <p:grpSpPr bwMode="auto">
          <a:xfrm>
            <a:off x="5943600" y="541338"/>
            <a:ext cx="534988" cy="484187"/>
            <a:chOff x="3735" y="222"/>
            <a:chExt cx="337" cy="305"/>
          </a:xfrm>
        </p:grpSpPr>
        <p:sp>
          <p:nvSpPr>
            <p:cNvPr id="56613" name="Oval 293"/>
            <p:cNvSpPr>
              <a:spLocks noChangeArrowheads="1"/>
            </p:cNvSpPr>
            <p:nvPr/>
          </p:nvSpPr>
          <p:spPr bwMode="auto">
            <a:xfrm>
              <a:off x="3735" y="222"/>
              <a:ext cx="306" cy="305"/>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14" name="Text Box 294"/>
            <p:cNvSpPr txBox="1">
              <a:spLocks noChangeArrowheads="1"/>
            </p:cNvSpPr>
            <p:nvPr/>
          </p:nvSpPr>
          <p:spPr bwMode="auto">
            <a:xfrm>
              <a:off x="3743" y="241"/>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11</a:t>
              </a:r>
              <a:endParaRPr lang="en-US" altLang="en-US" sz="2000"/>
            </a:p>
          </p:txBody>
        </p:sp>
      </p:grpSp>
      <p:grpSp>
        <p:nvGrpSpPr>
          <p:cNvPr id="56615" name="Group 295"/>
          <p:cNvGrpSpPr>
            <a:grpSpLocks/>
          </p:cNvGrpSpPr>
          <p:nvPr/>
        </p:nvGrpSpPr>
        <p:grpSpPr bwMode="auto">
          <a:xfrm>
            <a:off x="1001713" y="5214938"/>
            <a:ext cx="534987" cy="484187"/>
            <a:chOff x="3429" y="223"/>
            <a:chExt cx="337" cy="305"/>
          </a:xfrm>
        </p:grpSpPr>
        <p:sp>
          <p:nvSpPr>
            <p:cNvPr id="56616" name="Oval 296"/>
            <p:cNvSpPr>
              <a:spLocks noChangeArrowheads="1"/>
            </p:cNvSpPr>
            <p:nvPr/>
          </p:nvSpPr>
          <p:spPr bwMode="auto">
            <a:xfrm>
              <a:off x="3429" y="223"/>
              <a:ext cx="305" cy="305"/>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17" name="Text Box 297"/>
            <p:cNvSpPr txBox="1">
              <a:spLocks noChangeArrowheads="1"/>
            </p:cNvSpPr>
            <p:nvPr/>
          </p:nvSpPr>
          <p:spPr bwMode="auto">
            <a:xfrm>
              <a:off x="3431" y="238"/>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10</a:t>
              </a:r>
              <a:endParaRPr lang="en-US" altLang="en-US" sz="2000"/>
            </a:p>
          </p:txBody>
        </p:sp>
      </p:grpSp>
      <p:grpSp>
        <p:nvGrpSpPr>
          <p:cNvPr id="56618" name="Group 298"/>
          <p:cNvGrpSpPr>
            <a:grpSpLocks/>
          </p:cNvGrpSpPr>
          <p:nvPr/>
        </p:nvGrpSpPr>
        <p:grpSpPr bwMode="auto">
          <a:xfrm>
            <a:off x="8432800" y="2592388"/>
            <a:ext cx="490538" cy="485775"/>
            <a:chOff x="4371" y="536"/>
            <a:chExt cx="309" cy="306"/>
          </a:xfrm>
        </p:grpSpPr>
        <p:sp>
          <p:nvSpPr>
            <p:cNvPr id="56619" name="Oval 299"/>
            <p:cNvSpPr>
              <a:spLocks noChangeArrowheads="1"/>
            </p:cNvSpPr>
            <p:nvPr/>
          </p:nvSpPr>
          <p:spPr bwMode="auto">
            <a:xfrm>
              <a:off x="4371" y="536"/>
              <a:ext cx="306" cy="306"/>
            </a:xfrm>
            <a:prstGeom prst="ellipse">
              <a:avLst/>
            </a:prstGeom>
            <a:gradFill rotWithShape="1">
              <a:gsLst>
                <a:gs pos="0">
                  <a:srgbClr val="6699FF"/>
                </a:gs>
                <a:gs pos="100000">
                  <a:srgbClr val="6699FF">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20" name="Text Box 300"/>
            <p:cNvSpPr txBox="1">
              <a:spLocks noChangeArrowheads="1"/>
            </p:cNvSpPr>
            <p:nvPr/>
          </p:nvSpPr>
          <p:spPr bwMode="auto">
            <a:xfrm>
              <a:off x="4375" y="57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19</a:t>
              </a:r>
              <a:endParaRPr lang="en-US" altLang="en-US" sz="2000"/>
            </a:p>
          </p:txBody>
        </p:sp>
      </p:grpSp>
      <p:grpSp>
        <p:nvGrpSpPr>
          <p:cNvPr id="56621" name="Group 301"/>
          <p:cNvGrpSpPr>
            <a:grpSpLocks/>
          </p:cNvGrpSpPr>
          <p:nvPr/>
        </p:nvGrpSpPr>
        <p:grpSpPr bwMode="auto">
          <a:xfrm>
            <a:off x="6389688" y="2422525"/>
            <a:ext cx="490537" cy="485775"/>
            <a:chOff x="4016" y="1407"/>
            <a:chExt cx="309" cy="306"/>
          </a:xfrm>
        </p:grpSpPr>
        <p:sp>
          <p:nvSpPr>
            <p:cNvPr id="56622" name="Oval 302"/>
            <p:cNvSpPr>
              <a:spLocks noChangeArrowheads="1"/>
            </p:cNvSpPr>
            <p:nvPr/>
          </p:nvSpPr>
          <p:spPr bwMode="auto">
            <a:xfrm>
              <a:off x="4016" y="1407"/>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23" name="Text Box 303"/>
            <p:cNvSpPr txBox="1">
              <a:spLocks noChangeArrowheads="1"/>
            </p:cNvSpPr>
            <p:nvPr/>
          </p:nvSpPr>
          <p:spPr bwMode="auto">
            <a:xfrm>
              <a:off x="4020" y="1437"/>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37</a:t>
              </a:r>
              <a:endParaRPr lang="en-US" altLang="en-US" sz="2000"/>
            </a:p>
          </p:txBody>
        </p:sp>
      </p:grpSp>
      <p:grpSp>
        <p:nvGrpSpPr>
          <p:cNvPr id="56624" name="Group 304"/>
          <p:cNvGrpSpPr>
            <a:grpSpLocks/>
          </p:cNvGrpSpPr>
          <p:nvPr/>
        </p:nvGrpSpPr>
        <p:grpSpPr bwMode="auto">
          <a:xfrm>
            <a:off x="6064250" y="1266825"/>
            <a:ext cx="485775" cy="485775"/>
            <a:chOff x="3701" y="1410"/>
            <a:chExt cx="306" cy="306"/>
          </a:xfrm>
        </p:grpSpPr>
        <p:sp>
          <p:nvSpPr>
            <p:cNvPr id="56625" name="Oval 305"/>
            <p:cNvSpPr>
              <a:spLocks noChangeArrowheads="1"/>
            </p:cNvSpPr>
            <p:nvPr/>
          </p:nvSpPr>
          <p:spPr bwMode="auto">
            <a:xfrm>
              <a:off x="3701" y="1410"/>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26" name="Text Box 306"/>
            <p:cNvSpPr txBox="1">
              <a:spLocks noChangeArrowheads="1"/>
            </p:cNvSpPr>
            <p:nvPr/>
          </p:nvSpPr>
          <p:spPr bwMode="auto">
            <a:xfrm>
              <a:off x="3702" y="143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36</a:t>
              </a:r>
              <a:endParaRPr lang="en-US" altLang="en-US" sz="2000"/>
            </a:p>
          </p:txBody>
        </p:sp>
      </p:grpSp>
      <p:grpSp>
        <p:nvGrpSpPr>
          <p:cNvPr id="56627" name="Group 307"/>
          <p:cNvGrpSpPr>
            <a:grpSpLocks/>
          </p:cNvGrpSpPr>
          <p:nvPr/>
        </p:nvGrpSpPr>
        <p:grpSpPr bwMode="auto">
          <a:xfrm>
            <a:off x="8331200" y="1919288"/>
            <a:ext cx="490538" cy="485775"/>
            <a:chOff x="5239" y="1090"/>
            <a:chExt cx="309" cy="306"/>
          </a:xfrm>
        </p:grpSpPr>
        <p:sp>
          <p:nvSpPr>
            <p:cNvPr id="56628" name="Oval 308"/>
            <p:cNvSpPr>
              <a:spLocks noChangeArrowheads="1"/>
            </p:cNvSpPr>
            <p:nvPr/>
          </p:nvSpPr>
          <p:spPr bwMode="auto">
            <a:xfrm>
              <a:off x="5239" y="1090"/>
              <a:ext cx="306"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29" name="Text Box 309"/>
            <p:cNvSpPr txBox="1">
              <a:spLocks noChangeArrowheads="1"/>
            </p:cNvSpPr>
            <p:nvPr/>
          </p:nvSpPr>
          <p:spPr bwMode="auto">
            <a:xfrm>
              <a:off x="5243" y="1122"/>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35</a:t>
              </a:r>
              <a:endParaRPr lang="en-US" altLang="en-US" sz="2000"/>
            </a:p>
          </p:txBody>
        </p:sp>
      </p:grpSp>
      <p:grpSp>
        <p:nvGrpSpPr>
          <p:cNvPr id="56630" name="Group 310"/>
          <p:cNvGrpSpPr>
            <a:grpSpLocks/>
          </p:cNvGrpSpPr>
          <p:nvPr/>
        </p:nvGrpSpPr>
        <p:grpSpPr bwMode="auto">
          <a:xfrm>
            <a:off x="1955800" y="3997325"/>
            <a:ext cx="495300" cy="485775"/>
            <a:chOff x="4926" y="1091"/>
            <a:chExt cx="312" cy="306"/>
          </a:xfrm>
        </p:grpSpPr>
        <p:sp>
          <p:nvSpPr>
            <p:cNvPr id="56631" name="Oval 311"/>
            <p:cNvSpPr>
              <a:spLocks noChangeArrowheads="1"/>
            </p:cNvSpPr>
            <p:nvPr/>
          </p:nvSpPr>
          <p:spPr bwMode="auto">
            <a:xfrm>
              <a:off x="4933" y="1091"/>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32" name="Text Box 312"/>
            <p:cNvSpPr txBox="1">
              <a:spLocks noChangeArrowheads="1"/>
            </p:cNvSpPr>
            <p:nvPr/>
          </p:nvSpPr>
          <p:spPr bwMode="auto">
            <a:xfrm>
              <a:off x="4926" y="110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34</a:t>
              </a:r>
              <a:endParaRPr lang="en-US" altLang="en-US" sz="2000"/>
            </a:p>
          </p:txBody>
        </p:sp>
      </p:grpSp>
      <p:grpSp>
        <p:nvGrpSpPr>
          <p:cNvPr id="56633" name="Group 313"/>
          <p:cNvGrpSpPr>
            <a:grpSpLocks/>
          </p:cNvGrpSpPr>
          <p:nvPr/>
        </p:nvGrpSpPr>
        <p:grpSpPr bwMode="auto">
          <a:xfrm>
            <a:off x="6931025" y="601663"/>
            <a:ext cx="492125" cy="484187"/>
            <a:chOff x="4622" y="1092"/>
            <a:chExt cx="310" cy="305"/>
          </a:xfrm>
        </p:grpSpPr>
        <p:sp>
          <p:nvSpPr>
            <p:cNvPr id="56634" name="Oval 314"/>
            <p:cNvSpPr>
              <a:spLocks noChangeArrowheads="1"/>
            </p:cNvSpPr>
            <p:nvPr/>
          </p:nvSpPr>
          <p:spPr bwMode="auto">
            <a:xfrm>
              <a:off x="4626" y="1092"/>
              <a:ext cx="306" cy="305"/>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35" name="Text Box 315"/>
            <p:cNvSpPr txBox="1">
              <a:spLocks noChangeArrowheads="1"/>
            </p:cNvSpPr>
            <p:nvPr/>
          </p:nvSpPr>
          <p:spPr bwMode="auto">
            <a:xfrm>
              <a:off x="4622" y="1114"/>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33</a:t>
              </a:r>
              <a:endParaRPr lang="en-US" altLang="en-US" sz="2000"/>
            </a:p>
          </p:txBody>
        </p:sp>
      </p:grpSp>
      <p:grpSp>
        <p:nvGrpSpPr>
          <p:cNvPr id="56636" name="Group 316"/>
          <p:cNvGrpSpPr>
            <a:grpSpLocks/>
          </p:cNvGrpSpPr>
          <p:nvPr/>
        </p:nvGrpSpPr>
        <p:grpSpPr bwMode="auto">
          <a:xfrm>
            <a:off x="5072063" y="768350"/>
            <a:ext cx="485775" cy="485775"/>
            <a:chOff x="4319" y="1407"/>
            <a:chExt cx="306" cy="306"/>
          </a:xfrm>
        </p:grpSpPr>
        <p:sp>
          <p:nvSpPr>
            <p:cNvPr id="56637" name="Oval 317"/>
            <p:cNvSpPr>
              <a:spLocks noChangeArrowheads="1"/>
            </p:cNvSpPr>
            <p:nvPr/>
          </p:nvSpPr>
          <p:spPr bwMode="auto">
            <a:xfrm>
              <a:off x="4319" y="1407"/>
              <a:ext cx="306"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38" name="Text Box 318"/>
            <p:cNvSpPr txBox="1">
              <a:spLocks noChangeArrowheads="1"/>
            </p:cNvSpPr>
            <p:nvPr/>
          </p:nvSpPr>
          <p:spPr bwMode="auto">
            <a:xfrm>
              <a:off x="4319" y="1438"/>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38</a:t>
              </a:r>
              <a:endParaRPr lang="en-US" altLang="en-US" sz="2000"/>
            </a:p>
          </p:txBody>
        </p:sp>
      </p:grpSp>
      <p:grpSp>
        <p:nvGrpSpPr>
          <p:cNvPr id="56639" name="Group 319"/>
          <p:cNvGrpSpPr>
            <a:grpSpLocks/>
          </p:cNvGrpSpPr>
          <p:nvPr/>
        </p:nvGrpSpPr>
        <p:grpSpPr bwMode="auto">
          <a:xfrm>
            <a:off x="7564438" y="3636963"/>
            <a:ext cx="503237" cy="485775"/>
            <a:chOff x="4317" y="1093"/>
            <a:chExt cx="317" cy="306"/>
          </a:xfrm>
        </p:grpSpPr>
        <p:sp>
          <p:nvSpPr>
            <p:cNvPr id="56640" name="Oval 320"/>
            <p:cNvSpPr>
              <a:spLocks noChangeArrowheads="1"/>
            </p:cNvSpPr>
            <p:nvPr/>
          </p:nvSpPr>
          <p:spPr bwMode="auto">
            <a:xfrm>
              <a:off x="4319" y="1093"/>
              <a:ext cx="305"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41" name="Text Box 321"/>
            <p:cNvSpPr txBox="1">
              <a:spLocks noChangeArrowheads="1"/>
            </p:cNvSpPr>
            <p:nvPr/>
          </p:nvSpPr>
          <p:spPr bwMode="auto">
            <a:xfrm>
              <a:off x="4317" y="1118"/>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32</a:t>
              </a:r>
              <a:endParaRPr lang="en-US" altLang="en-US" sz="2000"/>
            </a:p>
          </p:txBody>
        </p:sp>
      </p:grpSp>
      <p:grpSp>
        <p:nvGrpSpPr>
          <p:cNvPr id="56642" name="Group 322"/>
          <p:cNvGrpSpPr>
            <a:grpSpLocks/>
          </p:cNvGrpSpPr>
          <p:nvPr/>
        </p:nvGrpSpPr>
        <p:grpSpPr bwMode="auto">
          <a:xfrm>
            <a:off x="1173163" y="1300163"/>
            <a:ext cx="534987" cy="484187"/>
            <a:chOff x="4012" y="1094"/>
            <a:chExt cx="337" cy="305"/>
          </a:xfrm>
        </p:grpSpPr>
        <p:sp>
          <p:nvSpPr>
            <p:cNvPr id="56643" name="Oval 323"/>
            <p:cNvSpPr>
              <a:spLocks noChangeArrowheads="1"/>
            </p:cNvSpPr>
            <p:nvPr/>
          </p:nvSpPr>
          <p:spPr bwMode="auto">
            <a:xfrm>
              <a:off x="4012" y="1094"/>
              <a:ext cx="306" cy="305"/>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44" name="Text Box 324"/>
            <p:cNvSpPr txBox="1">
              <a:spLocks noChangeArrowheads="1"/>
            </p:cNvSpPr>
            <p:nvPr/>
          </p:nvSpPr>
          <p:spPr bwMode="auto">
            <a:xfrm>
              <a:off x="4020" y="1113"/>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31</a:t>
              </a:r>
              <a:endParaRPr lang="en-US" altLang="en-US" sz="2000"/>
            </a:p>
          </p:txBody>
        </p:sp>
      </p:grpSp>
      <p:grpSp>
        <p:nvGrpSpPr>
          <p:cNvPr id="56645" name="Group 325"/>
          <p:cNvGrpSpPr>
            <a:grpSpLocks/>
          </p:cNvGrpSpPr>
          <p:nvPr/>
        </p:nvGrpSpPr>
        <p:grpSpPr bwMode="auto">
          <a:xfrm>
            <a:off x="2936875" y="1274763"/>
            <a:ext cx="534988" cy="484187"/>
            <a:chOff x="3706" y="1095"/>
            <a:chExt cx="337" cy="305"/>
          </a:xfrm>
        </p:grpSpPr>
        <p:sp>
          <p:nvSpPr>
            <p:cNvPr id="56646" name="Oval 326"/>
            <p:cNvSpPr>
              <a:spLocks noChangeArrowheads="1"/>
            </p:cNvSpPr>
            <p:nvPr/>
          </p:nvSpPr>
          <p:spPr bwMode="auto">
            <a:xfrm>
              <a:off x="3706" y="1095"/>
              <a:ext cx="305" cy="305"/>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47" name="Text Box 327"/>
            <p:cNvSpPr txBox="1">
              <a:spLocks noChangeArrowheads="1"/>
            </p:cNvSpPr>
            <p:nvPr/>
          </p:nvSpPr>
          <p:spPr bwMode="auto">
            <a:xfrm>
              <a:off x="3708" y="1110"/>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30</a:t>
              </a:r>
              <a:endParaRPr lang="en-US" altLang="en-US" sz="2000"/>
            </a:p>
          </p:txBody>
        </p:sp>
      </p:grpSp>
      <p:grpSp>
        <p:nvGrpSpPr>
          <p:cNvPr id="56648" name="Group 328"/>
          <p:cNvGrpSpPr>
            <a:grpSpLocks/>
          </p:cNvGrpSpPr>
          <p:nvPr/>
        </p:nvGrpSpPr>
        <p:grpSpPr bwMode="auto">
          <a:xfrm>
            <a:off x="2355850" y="2771775"/>
            <a:ext cx="490538" cy="485775"/>
            <a:chOff x="4648" y="1408"/>
            <a:chExt cx="309" cy="306"/>
          </a:xfrm>
        </p:grpSpPr>
        <p:sp>
          <p:nvSpPr>
            <p:cNvPr id="56649" name="Oval 329"/>
            <p:cNvSpPr>
              <a:spLocks noChangeArrowheads="1"/>
            </p:cNvSpPr>
            <p:nvPr/>
          </p:nvSpPr>
          <p:spPr bwMode="auto">
            <a:xfrm>
              <a:off x="4648" y="1408"/>
              <a:ext cx="306" cy="306"/>
            </a:xfrm>
            <a:prstGeom prst="ellipse">
              <a:avLst/>
            </a:prstGeom>
            <a:gradFill rotWithShape="1">
              <a:gsLst>
                <a:gs pos="0">
                  <a:schemeClr val="folHlink"/>
                </a:gs>
                <a:gs pos="100000">
                  <a:schemeClr val="folHlink">
                    <a:gamma/>
                    <a:shade val="8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50" name="Text Box 330"/>
            <p:cNvSpPr txBox="1">
              <a:spLocks noChangeArrowheads="1"/>
            </p:cNvSpPr>
            <p:nvPr/>
          </p:nvSpPr>
          <p:spPr bwMode="auto">
            <a:xfrm>
              <a:off x="4652" y="1443"/>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39</a:t>
              </a:r>
              <a:endParaRPr lang="en-US" altLang="en-US" sz="2000"/>
            </a:p>
          </p:txBody>
        </p:sp>
      </p:grpSp>
      <p:grpSp>
        <p:nvGrpSpPr>
          <p:cNvPr id="56651" name="Group 331"/>
          <p:cNvGrpSpPr>
            <a:grpSpLocks/>
          </p:cNvGrpSpPr>
          <p:nvPr/>
        </p:nvGrpSpPr>
        <p:grpSpPr bwMode="auto">
          <a:xfrm>
            <a:off x="6726238" y="3632200"/>
            <a:ext cx="490537" cy="485775"/>
            <a:chOff x="4228" y="2169"/>
            <a:chExt cx="309" cy="306"/>
          </a:xfrm>
        </p:grpSpPr>
        <p:sp>
          <p:nvSpPr>
            <p:cNvPr id="56652" name="Oval 332"/>
            <p:cNvSpPr>
              <a:spLocks noChangeArrowheads="1"/>
            </p:cNvSpPr>
            <p:nvPr/>
          </p:nvSpPr>
          <p:spPr bwMode="auto">
            <a:xfrm>
              <a:off x="4228" y="2169"/>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53" name="Text Box 333"/>
            <p:cNvSpPr txBox="1">
              <a:spLocks noChangeArrowheads="1"/>
            </p:cNvSpPr>
            <p:nvPr/>
          </p:nvSpPr>
          <p:spPr bwMode="auto">
            <a:xfrm>
              <a:off x="4232" y="2199"/>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47</a:t>
              </a:r>
              <a:endParaRPr lang="en-US" altLang="en-US" sz="2000"/>
            </a:p>
          </p:txBody>
        </p:sp>
      </p:grpSp>
      <p:grpSp>
        <p:nvGrpSpPr>
          <p:cNvPr id="56654" name="Group 334"/>
          <p:cNvGrpSpPr>
            <a:grpSpLocks/>
          </p:cNvGrpSpPr>
          <p:nvPr/>
        </p:nvGrpSpPr>
        <p:grpSpPr bwMode="auto">
          <a:xfrm>
            <a:off x="1189038" y="3565525"/>
            <a:ext cx="485775" cy="485775"/>
            <a:chOff x="3913" y="2172"/>
            <a:chExt cx="306" cy="306"/>
          </a:xfrm>
        </p:grpSpPr>
        <p:sp>
          <p:nvSpPr>
            <p:cNvPr id="56655" name="Oval 335"/>
            <p:cNvSpPr>
              <a:spLocks noChangeArrowheads="1"/>
            </p:cNvSpPr>
            <p:nvPr/>
          </p:nvSpPr>
          <p:spPr bwMode="auto">
            <a:xfrm>
              <a:off x="3913" y="2172"/>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56" name="Text Box 336"/>
            <p:cNvSpPr txBox="1">
              <a:spLocks noChangeArrowheads="1"/>
            </p:cNvSpPr>
            <p:nvPr/>
          </p:nvSpPr>
          <p:spPr bwMode="auto">
            <a:xfrm>
              <a:off x="3914" y="2194"/>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46</a:t>
              </a:r>
              <a:endParaRPr lang="en-US" altLang="en-US" sz="2000"/>
            </a:p>
          </p:txBody>
        </p:sp>
      </p:grpSp>
      <p:grpSp>
        <p:nvGrpSpPr>
          <p:cNvPr id="56657" name="Group 337"/>
          <p:cNvGrpSpPr>
            <a:grpSpLocks/>
          </p:cNvGrpSpPr>
          <p:nvPr/>
        </p:nvGrpSpPr>
        <p:grpSpPr bwMode="auto">
          <a:xfrm>
            <a:off x="1893888" y="2068513"/>
            <a:ext cx="485775" cy="485775"/>
            <a:chOff x="5454" y="1852"/>
            <a:chExt cx="306" cy="306"/>
          </a:xfrm>
        </p:grpSpPr>
        <p:sp>
          <p:nvSpPr>
            <p:cNvPr id="56658" name="Oval 338"/>
            <p:cNvSpPr>
              <a:spLocks noChangeArrowheads="1"/>
            </p:cNvSpPr>
            <p:nvPr/>
          </p:nvSpPr>
          <p:spPr bwMode="auto">
            <a:xfrm>
              <a:off x="5454" y="1852"/>
              <a:ext cx="306"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59" name="Text Box 339"/>
            <p:cNvSpPr txBox="1">
              <a:spLocks noChangeArrowheads="1"/>
            </p:cNvSpPr>
            <p:nvPr/>
          </p:nvSpPr>
          <p:spPr bwMode="auto">
            <a:xfrm>
              <a:off x="5455" y="1884"/>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45</a:t>
              </a:r>
              <a:endParaRPr lang="en-US" altLang="en-US" sz="2000"/>
            </a:p>
          </p:txBody>
        </p:sp>
      </p:grpSp>
      <p:grpSp>
        <p:nvGrpSpPr>
          <p:cNvPr id="56660" name="Group 340"/>
          <p:cNvGrpSpPr>
            <a:grpSpLocks/>
          </p:cNvGrpSpPr>
          <p:nvPr/>
        </p:nvGrpSpPr>
        <p:grpSpPr bwMode="auto">
          <a:xfrm>
            <a:off x="8170863" y="3130550"/>
            <a:ext cx="495300" cy="485775"/>
            <a:chOff x="5138" y="1853"/>
            <a:chExt cx="312" cy="306"/>
          </a:xfrm>
        </p:grpSpPr>
        <p:sp>
          <p:nvSpPr>
            <p:cNvPr id="56661" name="Oval 341"/>
            <p:cNvSpPr>
              <a:spLocks noChangeArrowheads="1"/>
            </p:cNvSpPr>
            <p:nvPr/>
          </p:nvSpPr>
          <p:spPr bwMode="auto">
            <a:xfrm>
              <a:off x="5145" y="1853"/>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62" name="Text Box 342"/>
            <p:cNvSpPr txBox="1">
              <a:spLocks noChangeArrowheads="1"/>
            </p:cNvSpPr>
            <p:nvPr/>
          </p:nvSpPr>
          <p:spPr bwMode="auto">
            <a:xfrm>
              <a:off x="5138" y="1871"/>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44</a:t>
              </a:r>
              <a:endParaRPr lang="en-US" altLang="en-US" sz="2000"/>
            </a:p>
          </p:txBody>
        </p:sp>
      </p:grpSp>
      <p:grpSp>
        <p:nvGrpSpPr>
          <p:cNvPr id="56663" name="Group 343"/>
          <p:cNvGrpSpPr>
            <a:grpSpLocks/>
          </p:cNvGrpSpPr>
          <p:nvPr/>
        </p:nvGrpSpPr>
        <p:grpSpPr bwMode="auto">
          <a:xfrm>
            <a:off x="474663" y="2754313"/>
            <a:ext cx="492125" cy="484187"/>
            <a:chOff x="4834" y="1854"/>
            <a:chExt cx="310" cy="305"/>
          </a:xfrm>
        </p:grpSpPr>
        <p:sp>
          <p:nvSpPr>
            <p:cNvPr id="56664" name="Oval 344"/>
            <p:cNvSpPr>
              <a:spLocks noChangeArrowheads="1"/>
            </p:cNvSpPr>
            <p:nvPr/>
          </p:nvSpPr>
          <p:spPr bwMode="auto">
            <a:xfrm>
              <a:off x="4838" y="1854"/>
              <a:ext cx="306" cy="305"/>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65" name="Text Box 345"/>
            <p:cNvSpPr txBox="1">
              <a:spLocks noChangeArrowheads="1"/>
            </p:cNvSpPr>
            <p:nvPr/>
          </p:nvSpPr>
          <p:spPr bwMode="auto">
            <a:xfrm>
              <a:off x="4834" y="1876"/>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43</a:t>
              </a:r>
              <a:endParaRPr lang="en-US" altLang="en-US" sz="2000"/>
            </a:p>
          </p:txBody>
        </p:sp>
      </p:grpSp>
      <p:grpSp>
        <p:nvGrpSpPr>
          <p:cNvPr id="56666" name="Group 346"/>
          <p:cNvGrpSpPr>
            <a:grpSpLocks/>
          </p:cNvGrpSpPr>
          <p:nvPr/>
        </p:nvGrpSpPr>
        <p:grpSpPr bwMode="auto">
          <a:xfrm>
            <a:off x="7743825" y="6056313"/>
            <a:ext cx="485775" cy="485775"/>
            <a:chOff x="4531" y="2169"/>
            <a:chExt cx="306" cy="306"/>
          </a:xfrm>
        </p:grpSpPr>
        <p:sp>
          <p:nvSpPr>
            <p:cNvPr id="56667" name="Oval 347"/>
            <p:cNvSpPr>
              <a:spLocks noChangeArrowheads="1"/>
            </p:cNvSpPr>
            <p:nvPr/>
          </p:nvSpPr>
          <p:spPr bwMode="auto">
            <a:xfrm>
              <a:off x="4531" y="2169"/>
              <a:ext cx="306"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68" name="Text Box 348"/>
            <p:cNvSpPr txBox="1">
              <a:spLocks noChangeArrowheads="1"/>
            </p:cNvSpPr>
            <p:nvPr/>
          </p:nvSpPr>
          <p:spPr bwMode="auto">
            <a:xfrm>
              <a:off x="4531" y="2200"/>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48</a:t>
              </a:r>
              <a:endParaRPr lang="en-US" altLang="en-US" sz="2000"/>
            </a:p>
          </p:txBody>
        </p:sp>
      </p:grpSp>
      <p:grpSp>
        <p:nvGrpSpPr>
          <p:cNvPr id="56669" name="Group 349"/>
          <p:cNvGrpSpPr>
            <a:grpSpLocks/>
          </p:cNvGrpSpPr>
          <p:nvPr/>
        </p:nvGrpSpPr>
        <p:grpSpPr bwMode="auto">
          <a:xfrm>
            <a:off x="276225" y="4681538"/>
            <a:ext cx="503238" cy="485775"/>
            <a:chOff x="4529" y="1855"/>
            <a:chExt cx="317" cy="306"/>
          </a:xfrm>
        </p:grpSpPr>
        <p:sp>
          <p:nvSpPr>
            <p:cNvPr id="56670" name="Oval 350"/>
            <p:cNvSpPr>
              <a:spLocks noChangeArrowheads="1"/>
            </p:cNvSpPr>
            <p:nvPr/>
          </p:nvSpPr>
          <p:spPr bwMode="auto">
            <a:xfrm>
              <a:off x="4531" y="1855"/>
              <a:ext cx="305"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71" name="Text Box 351"/>
            <p:cNvSpPr txBox="1">
              <a:spLocks noChangeArrowheads="1"/>
            </p:cNvSpPr>
            <p:nvPr/>
          </p:nvSpPr>
          <p:spPr bwMode="auto">
            <a:xfrm>
              <a:off x="4529" y="1880"/>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42</a:t>
              </a:r>
              <a:endParaRPr lang="en-US" altLang="en-US" sz="2000"/>
            </a:p>
          </p:txBody>
        </p:sp>
      </p:grpSp>
      <p:grpSp>
        <p:nvGrpSpPr>
          <p:cNvPr id="56672" name="Group 352"/>
          <p:cNvGrpSpPr>
            <a:grpSpLocks/>
          </p:cNvGrpSpPr>
          <p:nvPr/>
        </p:nvGrpSpPr>
        <p:grpSpPr bwMode="auto">
          <a:xfrm>
            <a:off x="8391525" y="5138738"/>
            <a:ext cx="534988" cy="484187"/>
            <a:chOff x="4224" y="1856"/>
            <a:chExt cx="337" cy="305"/>
          </a:xfrm>
        </p:grpSpPr>
        <p:sp>
          <p:nvSpPr>
            <p:cNvPr id="56673" name="Oval 353"/>
            <p:cNvSpPr>
              <a:spLocks noChangeArrowheads="1"/>
            </p:cNvSpPr>
            <p:nvPr/>
          </p:nvSpPr>
          <p:spPr bwMode="auto">
            <a:xfrm>
              <a:off x="4224" y="1856"/>
              <a:ext cx="306" cy="305"/>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74" name="Text Box 354"/>
            <p:cNvSpPr txBox="1">
              <a:spLocks noChangeArrowheads="1"/>
            </p:cNvSpPr>
            <p:nvPr/>
          </p:nvSpPr>
          <p:spPr bwMode="auto">
            <a:xfrm>
              <a:off x="4232" y="1875"/>
              <a:ext cx="3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41</a:t>
              </a:r>
              <a:endParaRPr lang="en-US" altLang="en-US" sz="2000"/>
            </a:p>
          </p:txBody>
        </p:sp>
      </p:grpSp>
      <p:grpSp>
        <p:nvGrpSpPr>
          <p:cNvPr id="56675" name="Group 355"/>
          <p:cNvGrpSpPr>
            <a:grpSpLocks/>
          </p:cNvGrpSpPr>
          <p:nvPr/>
        </p:nvGrpSpPr>
        <p:grpSpPr bwMode="auto">
          <a:xfrm>
            <a:off x="6234113" y="3136900"/>
            <a:ext cx="534987" cy="484188"/>
            <a:chOff x="3918" y="1857"/>
            <a:chExt cx="337" cy="305"/>
          </a:xfrm>
        </p:grpSpPr>
        <p:sp>
          <p:nvSpPr>
            <p:cNvPr id="56676" name="Oval 356"/>
            <p:cNvSpPr>
              <a:spLocks noChangeArrowheads="1"/>
            </p:cNvSpPr>
            <p:nvPr/>
          </p:nvSpPr>
          <p:spPr bwMode="auto">
            <a:xfrm>
              <a:off x="3918" y="1857"/>
              <a:ext cx="305" cy="305"/>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77" name="Text Box 357"/>
            <p:cNvSpPr txBox="1">
              <a:spLocks noChangeArrowheads="1"/>
            </p:cNvSpPr>
            <p:nvPr/>
          </p:nvSpPr>
          <p:spPr bwMode="auto">
            <a:xfrm>
              <a:off x="3920" y="1872"/>
              <a:ext cx="3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40</a:t>
              </a:r>
              <a:endParaRPr lang="en-US" altLang="en-US" sz="2000"/>
            </a:p>
          </p:txBody>
        </p:sp>
      </p:grpSp>
      <p:grpSp>
        <p:nvGrpSpPr>
          <p:cNvPr id="56678" name="Group 358"/>
          <p:cNvGrpSpPr>
            <a:grpSpLocks/>
          </p:cNvGrpSpPr>
          <p:nvPr/>
        </p:nvGrpSpPr>
        <p:grpSpPr bwMode="auto">
          <a:xfrm>
            <a:off x="2765425" y="600075"/>
            <a:ext cx="490538" cy="485775"/>
            <a:chOff x="4860" y="2170"/>
            <a:chExt cx="309" cy="306"/>
          </a:xfrm>
        </p:grpSpPr>
        <p:sp>
          <p:nvSpPr>
            <p:cNvPr id="56679" name="Oval 359"/>
            <p:cNvSpPr>
              <a:spLocks noChangeArrowheads="1"/>
            </p:cNvSpPr>
            <p:nvPr/>
          </p:nvSpPr>
          <p:spPr bwMode="auto">
            <a:xfrm>
              <a:off x="4860" y="2170"/>
              <a:ext cx="306" cy="306"/>
            </a:xfrm>
            <a:prstGeom prst="ellipse">
              <a:avLst/>
            </a:prstGeom>
            <a:gradFill rotWithShape="1">
              <a:gsLst>
                <a:gs pos="0">
                  <a:srgbClr val="FFFF99"/>
                </a:gs>
                <a:gs pos="100000">
                  <a:srgbClr val="FFFF99">
                    <a:gamma/>
                    <a:shade val="8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80" name="Text Box 360"/>
            <p:cNvSpPr txBox="1">
              <a:spLocks noChangeArrowheads="1"/>
            </p:cNvSpPr>
            <p:nvPr/>
          </p:nvSpPr>
          <p:spPr bwMode="auto">
            <a:xfrm>
              <a:off x="4864" y="2205"/>
              <a:ext cx="3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a:t>49</a:t>
              </a:r>
              <a:endParaRPr lang="en-US" altLang="en-US" sz="2000"/>
            </a:p>
          </p:txBody>
        </p:sp>
      </p:grpSp>
      <p:sp>
        <p:nvSpPr>
          <p:cNvPr id="56681" name="Text Box 361"/>
          <p:cNvSpPr txBox="1">
            <a:spLocks noChangeArrowheads="1"/>
          </p:cNvSpPr>
          <p:nvPr/>
        </p:nvSpPr>
        <p:spPr bwMode="auto">
          <a:xfrm>
            <a:off x="550863" y="188913"/>
            <a:ext cx="28876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National Lottery Jackpot?</a:t>
            </a:r>
            <a:endParaRPr lang="en-US" altLang="en-US"/>
          </a:p>
        </p:txBody>
      </p:sp>
      <p:sp>
        <p:nvSpPr>
          <p:cNvPr id="56682" name="Text Box 362"/>
          <p:cNvSpPr txBox="1">
            <a:spLocks noChangeArrowheads="1"/>
          </p:cNvSpPr>
          <p:nvPr/>
        </p:nvSpPr>
        <p:spPr bwMode="auto">
          <a:xfrm>
            <a:off x="6464300" y="177800"/>
            <a:ext cx="197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49 balls choose 6</a:t>
            </a:r>
            <a:endParaRPr lang="en-US" altLang="en-US"/>
          </a:p>
        </p:txBody>
      </p:sp>
      <p:grpSp>
        <p:nvGrpSpPr>
          <p:cNvPr id="56684" name="Group 364"/>
          <p:cNvGrpSpPr>
            <a:grpSpLocks/>
          </p:cNvGrpSpPr>
          <p:nvPr/>
        </p:nvGrpSpPr>
        <p:grpSpPr bwMode="auto">
          <a:xfrm>
            <a:off x="1411288" y="303213"/>
            <a:ext cx="6316662" cy="6315075"/>
            <a:chOff x="628" y="113"/>
            <a:chExt cx="3979" cy="3978"/>
          </a:xfrm>
        </p:grpSpPr>
        <p:grpSp>
          <p:nvGrpSpPr>
            <p:cNvPr id="56685" name="Group 365"/>
            <p:cNvGrpSpPr>
              <a:grpSpLocks/>
            </p:cNvGrpSpPr>
            <p:nvPr/>
          </p:nvGrpSpPr>
          <p:grpSpPr bwMode="auto">
            <a:xfrm>
              <a:off x="1795" y="1673"/>
              <a:ext cx="1092" cy="78"/>
              <a:chOff x="2051" y="1517"/>
              <a:chExt cx="1092" cy="78"/>
            </a:xfrm>
          </p:grpSpPr>
          <p:sp>
            <p:nvSpPr>
              <p:cNvPr id="56686" name="Rectangle 366"/>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87" name="Rectangle 367"/>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88" name="Rectangle 368"/>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89" name="Rectangle 369"/>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0" name="Rectangle 370"/>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1" name="Rectangle 371"/>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2" name="Rectangle 372"/>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3" name="Rectangle 373"/>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4" name="Rectangle 374"/>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5" name="Rectangle 375"/>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6" name="Rectangle 376"/>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7" name="Rectangle 377"/>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8" name="Rectangle 378"/>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99" name="Rectangle 379"/>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6700" name="Rectangle 380"/>
            <p:cNvSpPr>
              <a:spLocks noChangeArrowheads="1"/>
            </p:cNvSpPr>
            <p:nvPr/>
          </p:nvSpPr>
          <p:spPr bwMode="auto">
            <a:xfrm>
              <a:off x="2574" y="113"/>
              <a:ext cx="79"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1" name="Rectangle 381"/>
            <p:cNvSpPr>
              <a:spLocks noChangeArrowheads="1"/>
            </p:cNvSpPr>
            <p:nvPr/>
          </p:nvSpPr>
          <p:spPr bwMode="auto">
            <a:xfrm>
              <a:off x="2614" y="191"/>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2" name="Rectangle 382"/>
            <p:cNvSpPr>
              <a:spLocks noChangeArrowheads="1"/>
            </p:cNvSpPr>
            <p:nvPr/>
          </p:nvSpPr>
          <p:spPr bwMode="auto">
            <a:xfrm>
              <a:off x="2535" y="191"/>
              <a:ext cx="79"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3" name="Rectangle 383"/>
            <p:cNvSpPr>
              <a:spLocks noChangeArrowheads="1"/>
            </p:cNvSpPr>
            <p:nvPr/>
          </p:nvSpPr>
          <p:spPr bwMode="auto">
            <a:xfrm>
              <a:off x="2653" y="269"/>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4" name="Rectangle 384"/>
            <p:cNvSpPr>
              <a:spLocks noChangeArrowheads="1"/>
            </p:cNvSpPr>
            <p:nvPr/>
          </p:nvSpPr>
          <p:spPr bwMode="auto">
            <a:xfrm>
              <a:off x="2574" y="269"/>
              <a:ext cx="79"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5" name="Rectangle 385"/>
            <p:cNvSpPr>
              <a:spLocks noChangeArrowheads="1"/>
            </p:cNvSpPr>
            <p:nvPr/>
          </p:nvSpPr>
          <p:spPr bwMode="auto">
            <a:xfrm>
              <a:off x="2496" y="26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6" name="Rectangle 386"/>
            <p:cNvSpPr>
              <a:spLocks noChangeArrowheads="1"/>
            </p:cNvSpPr>
            <p:nvPr/>
          </p:nvSpPr>
          <p:spPr bwMode="auto">
            <a:xfrm>
              <a:off x="2691" y="34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7" name="Rectangle 387"/>
            <p:cNvSpPr>
              <a:spLocks noChangeArrowheads="1"/>
            </p:cNvSpPr>
            <p:nvPr/>
          </p:nvSpPr>
          <p:spPr bwMode="auto">
            <a:xfrm>
              <a:off x="2614" y="347"/>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8" name="Rectangle 388"/>
            <p:cNvSpPr>
              <a:spLocks noChangeArrowheads="1"/>
            </p:cNvSpPr>
            <p:nvPr/>
          </p:nvSpPr>
          <p:spPr bwMode="auto">
            <a:xfrm>
              <a:off x="2535" y="347"/>
              <a:ext cx="79"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09" name="Rectangle 389"/>
            <p:cNvSpPr>
              <a:spLocks noChangeArrowheads="1"/>
            </p:cNvSpPr>
            <p:nvPr/>
          </p:nvSpPr>
          <p:spPr bwMode="auto">
            <a:xfrm>
              <a:off x="2458" y="347"/>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0" name="Rectangle 390"/>
            <p:cNvSpPr>
              <a:spLocks noChangeArrowheads="1"/>
            </p:cNvSpPr>
            <p:nvPr/>
          </p:nvSpPr>
          <p:spPr bwMode="auto">
            <a:xfrm>
              <a:off x="2730" y="42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1" name="Rectangle 391"/>
            <p:cNvSpPr>
              <a:spLocks noChangeArrowheads="1"/>
            </p:cNvSpPr>
            <p:nvPr/>
          </p:nvSpPr>
          <p:spPr bwMode="auto">
            <a:xfrm>
              <a:off x="2653" y="425"/>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2" name="Rectangle 392"/>
            <p:cNvSpPr>
              <a:spLocks noChangeArrowheads="1"/>
            </p:cNvSpPr>
            <p:nvPr/>
          </p:nvSpPr>
          <p:spPr bwMode="auto">
            <a:xfrm>
              <a:off x="2574" y="425"/>
              <a:ext cx="79"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3" name="Rectangle 393"/>
            <p:cNvSpPr>
              <a:spLocks noChangeArrowheads="1"/>
            </p:cNvSpPr>
            <p:nvPr/>
          </p:nvSpPr>
          <p:spPr bwMode="auto">
            <a:xfrm>
              <a:off x="2496" y="42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4" name="Rectangle 394"/>
            <p:cNvSpPr>
              <a:spLocks noChangeArrowheads="1"/>
            </p:cNvSpPr>
            <p:nvPr/>
          </p:nvSpPr>
          <p:spPr bwMode="auto">
            <a:xfrm>
              <a:off x="2419" y="425"/>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5" name="Rectangle 395"/>
            <p:cNvSpPr>
              <a:spLocks noChangeArrowheads="1"/>
            </p:cNvSpPr>
            <p:nvPr/>
          </p:nvSpPr>
          <p:spPr bwMode="auto">
            <a:xfrm>
              <a:off x="2769" y="50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6" name="Rectangle 396"/>
            <p:cNvSpPr>
              <a:spLocks noChangeArrowheads="1"/>
            </p:cNvSpPr>
            <p:nvPr/>
          </p:nvSpPr>
          <p:spPr bwMode="auto">
            <a:xfrm>
              <a:off x="2691" y="50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7" name="Rectangle 397"/>
            <p:cNvSpPr>
              <a:spLocks noChangeArrowheads="1"/>
            </p:cNvSpPr>
            <p:nvPr/>
          </p:nvSpPr>
          <p:spPr bwMode="auto">
            <a:xfrm>
              <a:off x="2614" y="503"/>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8" name="Rectangle 398"/>
            <p:cNvSpPr>
              <a:spLocks noChangeArrowheads="1"/>
            </p:cNvSpPr>
            <p:nvPr/>
          </p:nvSpPr>
          <p:spPr bwMode="auto">
            <a:xfrm>
              <a:off x="2535" y="503"/>
              <a:ext cx="79"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19" name="Rectangle 399"/>
            <p:cNvSpPr>
              <a:spLocks noChangeArrowheads="1"/>
            </p:cNvSpPr>
            <p:nvPr/>
          </p:nvSpPr>
          <p:spPr bwMode="auto">
            <a:xfrm>
              <a:off x="2458" y="503"/>
              <a:ext cx="77"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0" name="Rectangle 400"/>
            <p:cNvSpPr>
              <a:spLocks noChangeArrowheads="1"/>
            </p:cNvSpPr>
            <p:nvPr/>
          </p:nvSpPr>
          <p:spPr bwMode="auto">
            <a:xfrm>
              <a:off x="2380" y="50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6721" name="Group 401"/>
            <p:cNvGrpSpPr>
              <a:grpSpLocks/>
            </p:cNvGrpSpPr>
            <p:nvPr/>
          </p:nvGrpSpPr>
          <p:grpSpPr bwMode="auto">
            <a:xfrm>
              <a:off x="2341" y="581"/>
              <a:ext cx="546" cy="78"/>
              <a:chOff x="2324" y="971"/>
              <a:chExt cx="546" cy="78"/>
            </a:xfrm>
          </p:grpSpPr>
          <p:sp>
            <p:nvSpPr>
              <p:cNvPr id="56722" name="Rectangle 402"/>
              <p:cNvSpPr>
                <a:spLocks noChangeArrowheads="1"/>
              </p:cNvSpPr>
              <p:nvPr/>
            </p:nvSpPr>
            <p:spPr bwMode="auto">
              <a:xfrm>
                <a:off x="2792"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3" name="Rectangle 403"/>
              <p:cNvSpPr>
                <a:spLocks noChangeArrowheads="1"/>
              </p:cNvSpPr>
              <p:nvPr/>
            </p:nvSpPr>
            <p:spPr bwMode="auto">
              <a:xfrm>
                <a:off x="2714"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4" name="Rectangle 404"/>
              <p:cNvSpPr>
                <a:spLocks noChangeArrowheads="1"/>
              </p:cNvSpPr>
              <p:nvPr/>
            </p:nvSpPr>
            <p:spPr bwMode="auto">
              <a:xfrm>
                <a:off x="2636"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5" name="Rectangle 405"/>
              <p:cNvSpPr>
                <a:spLocks noChangeArrowheads="1"/>
              </p:cNvSpPr>
              <p:nvPr/>
            </p:nvSpPr>
            <p:spPr bwMode="auto">
              <a:xfrm>
                <a:off x="2558"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6" name="Rectangle 406"/>
              <p:cNvSpPr>
                <a:spLocks noChangeArrowheads="1"/>
              </p:cNvSpPr>
              <p:nvPr/>
            </p:nvSpPr>
            <p:spPr bwMode="auto">
              <a:xfrm>
                <a:off x="2480"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7" name="Rectangle 407"/>
              <p:cNvSpPr>
                <a:spLocks noChangeArrowheads="1"/>
              </p:cNvSpPr>
              <p:nvPr/>
            </p:nvSpPr>
            <p:spPr bwMode="auto">
              <a:xfrm>
                <a:off x="2402"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28" name="Rectangle 408"/>
              <p:cNvSpPr>
                <a:spLocks noChangeArrowheads="1"/>
              </p:cNvSpPr>
              <p:nvPr/>
            </p:nvSpPr>
            <p:spPr bwMode="auto">
              <a:xfrm>
                <a:off x="2324" y="97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29" name="Group 409"/>
            <p:cNvGrpSpPr>
              <a:grpSpLocks/>
            </p:cNvGrpSpPr>
            <p:nvPr/>
          </p:nvGrpSpPr>
          <p:grpSpPr bwMode="auto">
            <a:xfrm>
              <a:off x="2302" y="659"/>
              <a:ext cx="624" cy="78"/>
              <a:chOff x="2285" y="1049"/>
              <a:chExt cx="624" cy="78"/>
            </a:xfrm>
          </p:grpSpPr>
          <p:sp>
            <p:nvSpPr>
              <p:cNvPr id="56730" name="Rectangle 410"/>
              <p:cNvSpPr>
                <a:spLocks noChangeArrowheads="1"/>
              </p:cNvSpPr>
              <p:nvPr/>
            </p:nvSpPr>
            <p:spPr bwMode="auto">
              <a:xfrm>
                <a:off x="2831"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1" name="Rectangle 411"/>
              <p:cNvSpPr>
                <a:spLocks noChangeArrowheads="1"/>
              </p:cNvSpPr>
              <p:nvPr/>
            </p:nvSpPr>
            <p:spPr bwMode="auto">
              <a:xfrm>
                <a:off x="2753"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2" name="Rectangle 412"/>
              <p:cNvSpPr>
                <a:spLocks noChangeArrowheads="1"/>
              </p:cNvSpPr>
              <p:nvPr/>
            </p:nvSpPr>
            <p:spPr bwMode="auto">
              <a:xfrm>
                <a:off x="2675"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3" name="Rectangle 413"/>
              <p:cNvSpPr>
                <a:spLocks noChangeArrowheads="1"/>
              </p:cNvSpPr>
              <p:nvPr/>
            </p:nvSpPr>
            <p:spPr bwMode="auto">
              <a:xfrm>
                <a:off x="2597"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4" name="Rectangle 414"/>
              <p:cNvSpPr>
                <a:spLocks noChangeArrowheads="1"/>
              </p:cNvSpPr>
              <p:nvPr/>
            </p:nvSpPr>
            <p:spPr bwMode="auto">
              <a:xfrm>
                <a:off x="2519"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5" name="Rectangle 415"/>
              <p:cNvSpPr>
                <a:spLocks noChangeArrowheads="1"/>
              </p:cNvSpPr>
              <p:nvPr/>
            </p:nvSpPr>
            <p:spPr bwMode="auto">
              <a:xfrm>
                <a:off x="2441"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6" name="Rectangle 416"/>
              <p:cNvSpPr>
                <a:spLocks noChangeArrowheads="1"/>
              </p:cNvSpPr>
              <p:nvPr/>
            </p:nvSpPr>
            <p:spPr bwMode="auto">
              <a:xfrm>
                <a:off x="2363"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37" name="Rectangle 417"/>
              <p:cNvSpPr>
                <a:spLocks noChangeArrowheads="1"/>
              </p:cNvSpPr>
              <p:nvPr/>
            </p:nvSpPr>
            <p:spPr bwMode="auto">
              <a:xfrm>
                <a:off x="2285" y="104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38" name="Group 418"/>
            <p:cNvGrpSpPr>
              <a:grpSpLocks/>
            </p:cNvGrpSpPr>
            <p:nvPr/>
          </p:nvGrpSpPr>
          <p:grpSpPr bwMode="auto">
            <a:xfrm>
              <a:off x="2263" y="737"/>
              <a:ext cx="702" cy="78"/>
              <a:chOff x="2246" y="1127"/>
              <a:chExt cx="702" cy="78"/>
            </a:xfrm>
          </p:grpSpPr>
          <p:sp>
            <p:nvSpPr>
              <p:cNvPr id="56739" name="Rectangle 419"/>
              <p:cNvSpPr>
                <a:spLocks noChangeArrowheads="1"/>
              </p:cNvSpPr>
              <p:nvPr/>
            </p:nvSpPr>
            <p:spPr bwMode="auto">
              <a:xfrm>
                <a:off x="2870"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0" name="Rectangle 420"/>
              <p:cNvSpPr>
                <a:spLocks noChangeArrowheads="1"/>
              </p:cNvSpPr>
              <p:nvPr/>
            </p:nvSpPr>
            <p:spPr bwMode="auto">
              <a:xfrm>
                <a:off x="2792"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1" name="Rectangle 421"/>
              <p:cNvSpPr>
                <a:spLocks noChangeArrowheads="1"/>
              </p:cNvSpPr>
              <p:nvPr/>
            </p:nvSpPr>
            <p:spPr bwMode="auto">
              <a:xfrm>
                <a:off x="2714"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2" name="Rectangle 422"/>
              <p:cNvSpPr>
                <a:spLocks noChangeArrowheads="1"/>
              </p:cNvSpPr>
              <p:nvPr/>
            </p:nvSpPr>
            <p:spPr bwMode="auto">
              <a:xfrm>
                <a:off x="2636"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3" name="Rectangle 423"/>
              <p:cNvSpPr>
                <a:spLocks noChangeArrowheads="1"/>
              </p:cNvSpPr>
              <p:nvPr/>
            </p:nvSpPr>
            <p:spPr bwMode="auto">
              <a:xfrm>
                <a:off x="2558"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4" name="Rectangle 424"/>
              <p:cNvSpPr>
                <a:spLocks noChangeArrowheads="1"/>
              </p:cNvSpPr>
              <p:nvPr/>
            </p:nvSpPr>
            <p:spPr bwMode="auto">
              <a:xfrm>
                <a:off x="2480"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5" name="Rectangle 425"/>
              <p:cNvSpPr>
                <a:spLocks noChangeArrowheads="1"/>
              </p:cNvSpPr>
              <p:nvPr/>
            </p:nvSpPr>
            <p:spPr bwMode="auto">
              <a:xfrm>
                <a:off x="2402"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6" name="Rectangle 426"/>
              <p:cNvSpPr>
                <a:spLocks noChangeArrowheads="1"/>
              </p:cNvSpPr>
              <p:nvPr/>
            </p:nvSpPr>
            <p:spPr bwMode="auto">
              <a:xfrm>
                <a:off x="2324"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47" name="Rectangle 427"/>
              <p:cNvSpPr>
                <a:spLocks noChangeArrowheads="1"/>
              </p:cNvSpPr>
              <p:nvPr/>
            </p:nvSpPr>
            <p:spPr bwMode="auto">
              <a:xfrm>
                <a:off x="2246" y="112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48" name="Group 428"/>
            <p:cNvGrpSpPr>
              <a:grpSpLocks/>
            </p:cNvGrpSpPr>
            <p:nvPr/>
          </p:nvGrpSpPr>
          <p:grpSpPr bwMode="auto">
            <a:xfrm>
              <a:off x="2224" y="815"/>
              <a:ext cx="780" cy="78"/>
              <a:chOff x="2207" y="1205"/>
              <a:chExt cx="780" cy="78"/>
            </a:xfrm>
          </p:grpSpPr>
          <p:sp>
            <p:nvSpPr>
              <p:cNvPr id="56749" name="Rectangle 429"/>
              <p:cNvSpPr>
                <a:spLocks noChangeArrowheads="1"/>
              </p:cNvSpPr>
              <p:nvPr/>
            </p:nvSpPr>
            <p:spPr bwMode="auto">
              <a:xfrm>
                <a:off x="2909"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0" name="Rectangle 430"/>
              <p:cNvSpPr>
                <a:spLocks noChangeArrowheads="1"/>
              </p:cNvSpPr>
              <p:nvPr/>
            </p:nvSpPr>
            <p:spPr bwMode="auto">
              <a:xfrm>
                <a:off x="2831"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1" name="Rectangle 431"/>
              <p:cNvSpPr>
                <a:spLocks noChangeArrowheads="1"/>
              </p:cNvSpPr>
              <p:nvPr/>
            </p:nvSpPr>
            <p:spPr bwMode="auto">
              <a:xfrm>
                <a:off x="2753"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2" name="Rectangle 432"/>
              <p:cNvSpPr>
                <a:spLocks noChangeArrowheads="1"/>
              </p:cNvSpPr>
              <p:nvPr/>
            </p:nvSpPr>
            <p:spPr bwMode="auto">
              <a:xfrm>
                <a:off x="2675"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3" name="Rectangle 433"/>
              <p:cNvSpPr>
                <a:spLocks noChangeArrowheads="1"/>
              </p:cNvSpPr>
              <p:nvPr/>
            </p:nvSpPr>
            <p:spPr bwMode="auto">
              <a:xfrm>
                <a:off x="2597"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4" name="Rectangle 434"/>
              <p:cNvSpPr>
                <a:spLocks noChangeArrowheads="1"/>
              </p:cNvSpPr>
              <p:nvPr/>
            </p:nvSpPr>
            <p:spPr bwMode="auto">
              <a:xfrm>
                <a:off x="2519"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5" name="Rectangle 435"/>
              <p:cNvSpPr>
                <a:spLocks noChangeArrowheads="1"/>
              </p:cNvSpPr>
              <p:nvPr/>
            </p:nvSpPr>
            <p:spPr bwMode="auto">
              <a:xfrm>
                <a:off x="2441"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6" name="Rectangle 436"/>
              <p:cNvSpPr>
                <a:spLocks noChangeArrowheads="1"/>
              </p:cNvSpPr>
              <p:nvPr/>
            </p:nvSpPr>
            <p:spPr bwMode="auto">
              <a:xfrm>
                <a:off x="2363"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7" name="Rectangle 437"/>
              <p:cNvSpPr>
                <a:spLocks noChangeArrowheads="1"/>
              </p:cNvSpPr>
              <p:nvPr/>
            </p:nvSpPr>
            <p:spPr bwMode="auto">
              <a:xfrm>
                <a:off x="2285"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58" name="Rectangle 438"/>
              <p:cNvSpPr>
                <a:spLocks noChangeArrowheads="1"/>
              </p:cNvSpPr>
              <p:nvPr/>
            </p:nvSpPr>
            <p:spPr bwMode="auto">
              <a:xfrm>
                <a:off x="2207"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59" name="Group 439"/>
            <p:cNvGrpSpPr>
              <a:grpSpLocks/>
            </p:cNvGrpSpPr>
            <p:nvPr/>
          </p:nvGrpSpPr>
          <p:grpSpPr bwMode="auto">
            <a:xfrm>
              <a:off x="2185" y="893"/>
              <a:ext cx="858" cy="78"/>
              <a:chOff x="2168" y="1283"/>
              <a:chExt cx="858" cy="78"/>
            </a:xfrm>
          </p:grpSpPr>
          <p:sp>
            <p:nvSpPr>
              <p:cNvPr id="56760" name="Rectangle 440"/>
              <p:cNvSpPr>
                <a:spLocks noChangeArrowheads="1"/>
              </p:cNvSpPr>
              <p:nvPr/>
            </p:nvSpPr>
            <p:spPr bwMode="auto">
              <a:xfrm>
                <a:off x="2948"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1" name="Rectangle 441"/>
              <p:cNvSpPr>
                <a:spLocks noChangeArrowheads="1"/>
              </p:cNvSpPr>
              <p:nvPr/>
            </p:nvSpPr>
            <p:spPr bwMode="auto">
              <a:xfrm>
                <a:off x="2870"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2" name="Rectangle 442"/>
              <p:cNvSpPr>
                <a:spLocks noChangeArrowheads="1"/>
              </p:cNvSpPr>
              <p:nvPr/>
            </p:nvSpPr>
            <p:spPr bwMode="auto">
              <a:xfrm>
                <a:off x="2792"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3" name="Rectangle 443"/>
              <p:cNvSpPr>
                <a:spLocks noChangeArrowheads="1"/>
              </p:cNvSpPr>
              <p:nvPr/>
            </p:nvSpPr>
            <p:spPr bwMode="auto">
              <a:xfrm>
                <a:off x="2714"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4" name="Rectangle 444"/>
              <p:cNvSpPr>
                <a:spLocks noChangeArrowheads="1"/>
              </p:cNvSpPr>
              <p:nvPr/>
            </p:nvSpPr>
            <p:spPr bwMode="auto">
              <a:xfrm>
                <a:off x="2636"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5" name="Rectangle 445"/>
              <p:cNvSpPr>
                <a:spLocks noChangeArrowheads="1"/>
              </p:cNvSpPr>
              <p:nvPr/>
            </p:nvSpPr>
            <p:spPr bwMode="auto">
              <a:xfrm>
                <a:off x="2558"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6" name="Rectangle 446"/>
              <p:cNvSpPr>
                <a:spLocks noChangeArrowheads="1"/>
              </p:cNvSpPr>
              <p:nvPr/>
            </p:nvSpPr>
            <p:spPr bwMode="auto">
              <a:xfrm>
                <a:off x="2480"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7" name="Rectangle 447"/>
              <p:cNvSpPr>
                <a:spLocks noChangeArrowheads="1"/>
              </p:cNvSpPr>
              <p:nvPr/>
            </p:nvSpPr>
            <p:spPr bwMode="auto">
              <a:xfrm>
                <a:off x="2402"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8" name="Rectangle 448"/>
              <p:cNvSpPr>
                <a:spLocks noChangeArrowheads="1"/>
              </p:cNvSpPr>
              <p:nvPr/>
            </p:nvSpPr>
            <p:spPr bwMode="auto">
              <a:xfrm>
                <a:off x="2324"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69" name="Rectangle 449"/>
              <p:cNvSpPr>
                <a:spLocks noChangeArrowheads="1"/>
              </p:cNvSpPr>
              <p:nvPr/>
            </p:nvSpPr>
            <p:spPr bwMode="auto">
              <a:xfrm>
                <a:off x="2246"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0" name="Rectangle 450"/>
              <p:cNvSpPr>
                <a:spLocks noChangeArrowheads="1"/>
              </p:cNvSpPr>
              <p:nvPr/>
            </p:nvSpPr>
            <p:spPr bwMode="auto">
              <a:xfrm>
                <a:off x="2168"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71" name="Group 451"/>
            <p:cNvGrpSpPr>
              <a:grpSpLocks/>
            </p:cNvGrpSpPr>
            <p:nvPr/>
          </p:nvGrpSpPr>
          <p:grpSpPr bwMode="auto">
            <a:xfrm>
              <a:off x="2146" y="971"/>
              <a:ext cx="936" cy="78"/>
              <a:chOff x="2129" y="1361"/>
              <a:chExt cx="936" cy="78"/>
            </a:xfrm>
          </p:grpSpPr>
          <p:sp>
            <p:nvSpPr>
              <p:cNvPr id="56772" name="Rectangle 452"/>
              <p:cNvSpPr>
                <a:spLocks noChangeArrowheads="1"/>
              </p:cNvSpPr>
              <p:nvPr/>
            </p:nvSpPr>
            <p:spPr bwMode="auto">
              <a:xfrm>
                <a:off x="2987"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3" name="Rectangle 453"/>
              <p:cNvSpPr>
                <a:spLocks noChangeArrowheads="1"/>
              </p:cNvSpPr>
              <p:nvPr/>
            </p:nvSpPr>
            <p:spPr bwMode="auto">
              <a:xfrm>
                <a:off x="2909"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4" name="Rectangle 454"/>
              <p:cNvSpPr>
                <a:spLocks noChangeArrowheads="1"/>
              </p:cNvSpPr>
              <p:nvPr/>
            </p:nvSpPr>
            <p:spPr bwMode="auto">
              <a:xfrm>
                <a:off x="2831"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5" name="Rectangle 455"/>
              <p:cNvSpPr>
                <a:spLocks noChangeArrowheads="1"/>
              </p:cNvSpPr>
              <p:nvPr/>
            </p:nvSpPr>
            <p:spPr bwMode="auto">
              <a:xfrm>
                <a:off x="2753"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6" name="Rectangle 456"/>
              <p:cNvSpPr>
                <a:spLocks noChangeArrowheads="1"/>
              </p:cNvSpPr>
              <p:nvPr/>
            </p:nvSpPr>
            <p:spPr bwMode="auto">
              <a:xfrm>
                <a:off x="2675"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7" name="Rectangle 457"/>
              <p:cNvSpPr>
                <a:spLocks noChangeArrowheads="1"/>
              </p:cNvSpPr>
              <p:nvPr/>
            </p:nvSpPr>
            <p:spPr bwMode="auto">
              <a:xfrm>
                <a:off x="2597"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8" name="Rectangle 458"/>
              <p:cNvSpPr>
                <a:spLocks noChangeArrowheads="1"/>
              </p:cNvSpPr>
              <p:nvPr/>
            </p:nvSpPr>
            <p:spPr bwMode="auto">
              <a:xfrm>
                <a:off x="2519"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79" name="Rectangle 459"/>
              <p:cNvSpPr>
                <a:spLocks noChangeArrowheads="1"/>
              </p:cNvSpPr>
              <p:nvPr/>
            </p:nvSpPr>
            <p:spPr bwMode="auto">
              <a:xfrm>
                <a:off x="2441"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0" name="Rectangle 460"/>
              <p:cNvSpPr>
                <a:spLocks noChangeArrowheads="1"/>
              </p:cNvSpPr>
              <p:nvPr/>
            </p:nvSpPr>
            <p:spPr bwMode="auto">
              <a:xfrm>
                <a:off x="2363"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1" name="Rectangle 461"/>
              <p:cNvSpPr>
                <a:spLocks noChangeArrowheads="1"/>
              </p:cNvSpPr>
              <p:nvPr/>
            </p:nvSpPr>
            <p:spPr bwMode="auto">
              <a:xfrm>
                <a:off x="2285"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2" name="Rectangle 462"/>
              <p:cNvSpPr>
                <a:spLocks noChangeArrowheads="1"/>
              </p:cNvSpPr>
              <p:nvPr/>
            </p:nvSpPr>
            <p:spPr bwMode="auto">
              <a:xfrm>
                <a:off x="2207"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3" name="Rectangle 463"/>
              <p:cNvSpPr>
                <a:spLocks noChangeArrowheads="1"/>
              </p:cNvSpPr>
              <p:nvPr/>
            </p:nvSpPr>
            <p:spPr bwMode="auto">
              <a:xfrm>
                <a:off x="2129"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84" name="Group 464"/>
            <p:cNvGrpSpPr>
              <a:grpSpLocks/>
            </p:cNvGrpSpPr>
            <p:nvPr/>
          </p:nvGrpSpPr>
          <p:grpSpPr bwMode="auto">
            <a:xfrm>
              <a:off x="2107" y="1049"/>
              <a:ext cx="1014" cy="78"/>
              <a:chOff x="2090" y="1439"/>
              <a:chExt cx="1014" cy="78"/>
            </a:xfrm>
          </p:grpSpPr>
          <p:sp>
            <p:nvSpPr>
              <p:cNvPr id="56785" name="Rectangle 465"/>
              <p:cNvSpPr>
                <a:spLocks noChangeArrowheads="1"/>
              </p:cNvSpPr>
              <p:nvPr/>
            </p:nvSpPr>
            <p:spPr bwMode="auto">
              <a:xfrm>
                <a:off x="3026"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6" name="Rectangle 466"/>
              <p:cNvSpPr>
                <a:spLocks noChangeArrowheads="1"/>
              </p:cNvSpPr>
              <p:nvPr/>
            </p:nvSpPr>
            <p:spPr bwMode="auto">
              <a:xfrm>
                <a:off x="2948"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7" name="Rectangle 467"/>
              <p:cNvSpPr>
                <a:spLocks noChangeArrowheads="1"/>
              </p:cNvSpPr>
              <p:nvPr/>
            </p:nvSpPr>
            <p:spPr bwMode="auto">
              <a:xfrm>
                <a:off x="2870"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8" name="Rectangle 468"/>
              <p:cNvSpPr>
                <a:spLocks noChangeArrowheads="1"/>
              </p:cNvSpPr>
              <p:nvPr/>
            </p:nvSpPr>
            <p:spPr bwMode="auto">
              <a:xfrm>
                <a:off x="2792"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89" name="Rectangle 469"/>
              <p:cNvSpPr>
                <a:spLocks noChangeArrowheads="1"/>
              </p:cNvSpPr>
              <p:nvPr/>
            </p:nvSpPr>
            <p:spPr bwMode="auto">
              <a:xfrm>
                <a:off x="2714"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0" name="Rectangle 470"/>
              <p:cNvSpPr>
                <a:spLocks noChangeArrowheads="1"/>
              </p:cNvSpPr>
              <p:nvPr/>
            </p:nvSpPr>
            <p:spPr bwMode="auto">
              <a:xfrm>
                <a:off x="2636"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1" name="Rectangle 471"/>
              <p:cNvSpPr>
                <a:spLocks noChangeArrowheads="1"/>
              </p:cNvSpPr>
              <p:nvPr/>
            </p:nvSpPr>
            <p:spPr bwMode="auto">
              <a:xfrm>
                <a:off x="2558"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2" name="Rectangle 472"/>
              <p:cNvSpPr>
                <a:spLocks noChangeArrowheads="1"/>
              </p:cNvSpPr>
              <p:nvPr/>
            </p:nvSpPr>
            <p:spPr bwMode="auto">
              <a:xfrm>
                <a:off x="2480"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3" name="Rectangle 473"/>
              <p:cNvSpPr>
                <a:spLocks noChangeArrowheads="1"/>
              </p:cNvSpPr>
              <p:nvPr/>
            </p:nvSpPr>
            <p:spPr bwMode="auto">
              <a:xfrm>
                <a:off x="2402"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4" name="Rectangle 474"/>
              <p:cNvSpPr>
                <a:spLocks noChangeArrowheads="1"/>
              </p:cNvSpPr>
              <p:nvPr/>
            </p:nvSpPr>
            <p:spPr bwMode="auto">
              <a:xfrm>
                <a:off x="2324"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5" name="Rectangle 475"/>
              <p:cNvSpPr>
                <a:spLocks noChangeArrowheads="1"/>
              </p:cNvSpPr>
              <p:nvPr/>
            </p:nvSpPr>
            <p:spPr bwMode="auto">
              <a:xfrm>
                <a:off x="2246"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6" name="Rectangle 476"/>
              <p:cNvSpPr>
                <a:spLocks noChangeArrowheads="1"/>
              </p:cNvSpPr>
              <p:nvPr/>
            </p:nvSpPr>
            <p:spPr bwMode="auto">
              <a:xfrm>
                <a:off x="2168"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97" name="Rectangle 477"/>
              <p:cNvSpPr>
                <a:spLocks noChangeArrowheads="1"/>
              </p:cNvSpPr>
              <p:nvPr/>
            </p:nvSpPr>
            <p:spPr bwMode="auto">
              <a:xfrm>
                <a:off x="2090"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798" name="Group 478"/>
            <p:cNvGrpSpPr>
              <a:grpSpLocks/>
            </p:cNvGrpSpPr>
            <p:nvPr/>
          </p:nvGrpSpPr>
          <p:grpSpPr bwMode="auto">
            <a:xfrm>
              <a:off x="2068" y="1127"/>
              <a:ext cx="1092" cy="78"/>
              <a:chOff x="2051" y="1517"/>
              <a:chExt cx="1092" cy="78"/>
            </a:xfrm>
          </p:grpSpPr>
          <p:sp>
            <p:nvSpPr>
              <p:cNvPr id="56799" name="Rectangle 47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0" name="Rectangle 48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1" name="Rectangle 48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2" name="Rectangle 48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3" name="Rectangle 48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4" name="Rectangle 48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5" name="Rectangle 48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6" name="Rectangle 48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7" name="Rectangle 48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8" name="Rectangle 48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09" name="Rectangle 48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0" name="Rectangle 49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1" name="Rectangle 49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2" name="Rectangle 49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813" name="Group 493"/>
            <p:cNvGrpSpPr>
              <a:grpSpLocks/>
            </p:cNvGrpSpPr>
            <p:nvPr/>
          </p:nvGrpSpPr>
          <p:grpSpPr bwMode="auto">
            <a:xfrm>
              <a:off x="2025" y="1205"/>
              <a:ext cx="1092" cy="78"/>
              <a:chOff x="2051" y="1517"/>
              <a:chExt cx="1092" cy="78"/>
            </a:xfrm>
          </p:grpSpPr>
          <p:sp>
            <p:nvSpPr>
              <p:cNvPr id="56814" name="Rectangle 49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5" name="Rectangle 49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6" name="Rectangle 49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7" name="Rectangle 49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8" name="Rectangle 49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19" name="Rectangle 49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0" name="Rectangle 50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1" name="Rectangle 50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2" name="Rectangle 50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3" name="Rectangle 50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4" name="Rectangle 50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5" name="Rectangle 50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6" name="Rectangle 50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27" name="Rectangle 50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828" name="Group 508"/>
            <p:cNvGrpSpPr>
              <a:grpSpLocks/>
            </p:cNvGrpSpPr>
            <p:nvPr/>
          </p:nvGrpSpPr>
          <p:grpSpPr bwMode="auto">
            <a:xfrm>
              <a:off x="1989" y="1283"/>
              <a:ext cx="1092" cy="78"/>
              <a:chOff x="2051" y="1517"/>
              <a:chExt cx="1092" cy="78"/>
            </a:xfrm>
          </p:grpSpPr>
          <p:sp>
            <p:nvSpPr>
              <p:cNvPr id="56829" name="Rectangle 50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0" name="Rectangle 51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1" name="Rectangle 51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2" name="Rectangle 51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3" name="Rectangle 51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4" name="Rectangle 51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5" name="Rectangle 51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6" name="Rectangle 51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7" name="Rectangle 51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8" name="Rectangle 51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39" name="Rectangle 51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0" name="Rectangle 52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1" name="Rectangle 52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2" name="Rectangle 52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843" name="Group 523"/>
            <p:cNvGrpSpPr>
              <a:grpSpLocks/>
            </p:cNvGrpSpPr>
            <p:nvPr/>
          </p:nvGrpSpPr>
          <p:grpSpPr bwMode="auto">
            <a:xfrm>
              <a:off x="1946" y="1361"/>
              <a:ext cx="1092" cy="78"/>
              <a:chOff x="2051" y="1517"/>
              <a:chExt cx="1092" cy="78"/>
            </a:xfrm>
          </p:grpSpPr>
          <p:sp>
            <p:nvSpPr>
              <p:cNvPr id="56844" name="Rectangle 52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5" name="Rectangle 52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6" name="Rectangle 52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7" name="Rectangle 52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8" name="Rectangle 52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49" name="Rectangle 52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0" name="Rectangle 53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1" name="Rectangle 53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2" name="Rectangle 53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3" name="Rectangle 53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4" name="Rectangle 53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5" name="Rectangle 53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6" name="Rectangle 53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57" name="Rectangle 53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858" name="Group 538"/>
            <p:cNvGrpSpPr>
              <a:grpSpLocks/>
            </p:cNvGrpSpPr>
            <p:nvPr/>
          </p:nvGrpSpPr>
          <p:grpSpPr bwMode="auto">
            <a:xfrm>
              <a:off x="1912" y="1439"/>
              <a:ext cx="1092" cy="78"/>
              <a:chOff x="2051" y="1517"/>
              <a:chExt cx="1092" cy="78"/>
            </a:xfrm>
          </p:grpSpPr>
          <p:sp>
            <p:nvSpPr>
              <p:cNvPr id="56859" name="Rectangle 53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0" name="Rectangle 54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1" name="Rectangle 54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2" name="Rectangle 54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3" name="Rectangle 54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4" name="Rectangle 54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5" name="Rectangle 54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6" name="Rectangle 54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7" name="Rectangle 54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8" name="Rectangle 54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69" name="Rectangle 54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0" name="Rectangle 55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1" name="Rectangle 55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2" name="Rectangle 55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873" name="Group 553"/>
            <p:cNvGrpSpPr>
              <a:grpSpLocks/>
            </p:cNvGrpSpPr>
            <p:nvPr/>
          </p:nvGrpSpPr>
          <p:grpSpPr bwMode="auto">
            <a:xfrm>
              <a:off x="1873" y="1517"/>
              <a:ext cx="1092" cy="78"/>
              <a:chOff x="2051" y="1517"/>
              <a:chExt cx="1092" cy="78"/>
            </a:xfrm>
          </p:grpSpPr>
          <p:sp>
            <p:nvSpPr>
              <p:cNvPr id="56874" name="Rectangle 55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5" name="Rectangle 55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6" name="Rectangle 55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7" name="Rectangle 55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8" name="Rectangle 55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79" name="Rectangle 55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0" name="Rectangle 56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1" name="Rectangle 56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2" name="Rectangle 56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3" name="Rectangle 56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4" name="Rectangle 56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5" name="Rectangle 56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6" name="Rectangle 56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87" name="Rectangle 56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888" name="Group 568"/>
            <p:cNvGrpSpPr>
              <a:grpSpLocks/>
            </p:cNvGrpSpPr>
            <p:nvPr/>
          </p:nvGrpSpPr>
          <p:grpSpPr bwMode="auto">
            <a:xfrm>
              <a:off x="1833" y="1595"/>
              <a:ext cx="1092" cy="78"/>
              <a:chOff x="2051" y="1517"/>
              <a:chExt cx="1092" cy="78"/>
            </a:xfrm>
          </p:grpSpPr>
          <p:sp>
            <p:nvSpPr>
              <p:cNvPr id="56889" name="Rectangle 56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0" name="Rectangle 57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1" name="Rectangle 57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2" name="Rectangle 57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3" name="Rectangle 57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4" name="Rectangle 57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5" name="Rectangle 57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6" name="Rectangle 57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7" name="Rectangle 57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8" name="Rectangle 57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99" name="Rectangle 57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0" name="Rectangle 58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1" name="Rectangle 58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2" name="Rectangle 58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03" name="Group 583"/>
            <p:cNvGrpSpPr>
              <a:grpSpLocks/>
            </p:cNvGrpSpPr>
            <p:nvPr/>
          </p:nvGrpSpPr>
          <p:grpSpPr bwMode="auto">
            <a:xfrm>
              <a:off x="1522" y="2219"/>
              <a:ext cx="1092" cy="78"/>
              <a:chOff x="2051" y="1517"/>
              <a:chExt cx="1092" cy="78"/>
            </a:xfrm>
          </p:grpSpPr>
          <p:sp>
            <p:nvSpPr>
              <p:cNvPr id="56904" name="Rectangle 58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5" name="Rectangle 58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6" name="Rectangle 58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7" name="Rectangle 58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8" name="Rectangle 58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09" name="Rectangle 58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0" name="Rectangle 59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1" name="Rectangle 59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2" name="Rectangle 59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3" name="Rectangle 59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4" name="Rectangle 59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5" name="Rectangle 59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6" name="Rectangle 59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17" name="Rectangle 59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18" name="Group 598"/>
            <p:cNvGrpSpPr>
              <a:grpSpLocks/>
            </p:cNvGrpSpPr>
            <p:nvPr/>
          </p:nvGrpSpPr>
          <p:grpSpPr bwMode="auto">
            <a:xfrm>
              <a:off x="1756" y="1751"/>
              <a:ext cx="1092" cy="78"/>
              <a:chOff x="2051" y="1517"/>
              <a:chExt cx="1092" cy="78"/>
            </a:xfrm>
          </p:grpSpPr>
          <p:sp>
            <p:nvSpPr>
              <p:cNvPr id="56919" name="Rectangle 59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0" name="Rectangle 60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1" name="Rectangle 60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2" name="Rectangle 60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3" name="Rectangle 60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4" name="Rectangle 60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5" name="Rectangle 60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6" name="Rectangle 60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7" name="Rectangle 60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8" name="Rectangle 60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29" name="Rectangle 60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0" name="Rectangle 61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1" name="Rectangle 61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2" name="Rectangle 61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33" name="Group 613"/>
            <p:cNvGrpSpPr>
              <a:grpSpLocks/>
            </p:cNvGrpSpPr>
            <p:nvPr/>
          </p:nvGrpSpPr>
          <p:grpSpPr bwMode="auto">
            <a:xfrm>
              <a:off x="1717" y="1829"/>
              <a:ext cx="1092" cy="78"/>
              <a:chOff x="2051" y="1517"/>
              <a:chExt cx="1092" cy="78"/>
            </a:xfrm>
          </p:grpSpPr>
          <p:sp>
            <p:nvSpPr>
              <p:cNvPr id="56934" name="Rectangle 61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5" name="Rectangle 61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6" name="Rectangle 61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7" name="Rectangle 61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8" name="Rectangle 61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39" name="Rectangle 61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0" name="Rectangle 62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1" name="Rectangle 62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2" name="Rectangle 62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3" name="Rectangle 62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4" name="Rectangle 62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5" name="Rectangle 62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6" name="Rectangle 62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47" name="Rectangle 62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48" name="Group 628"/>
            <p:cNvGrpSpPr>
              <a:grpSpLocks/>
            </p:cNvGrpSpPr>
            <p:nvPr/>
          </p:nvGrpSpPr>
          <p:grpSpPr bwMode="auto">
            <a:xfrm>
              <a:off x="1677" y="1907"/>
              <a:ext cx="1092" cy="78"/>
              <a:chOff x="2051" y="1517"/>
              <a:chExt cx="1092" cy="78"/>
            </a:xfrm>
          </p:grpSpPr>
          <p:sp>
            <p:nvSpPr>
              <p:cNvPr id="56949" name="Rectangle 62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0" name="Rectangle 63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1" name="Rectangle 63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2" name="Rectangle 63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3" name="Rectangle 63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4" name="Rectangle 63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5" name="Rectangle 63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6" name="Rectangle 63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7" name="Rectangle 63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8" name="Rectangle 63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59" name="Rectangle 63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0" name="Rectangle 64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1" name="Rectangle 64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2" name="Rectangle 64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63" name="Group 643"/>
            <p:cNvGrpSpPr>
              <a:grpSpLocks/>
            </p:cNvGrpSpPr>
            <p:nvPr/>
          </p:nvGrpSpPr>
          <p:grpSpPr bwMode="auto">
            <a:xfrm>
              <a:off x="1639" y="1985"/>
              <a:ext cx="1092" cy="78"/>
              <a:chOff x="2051" y="1517"/>
              <a:chExt cx="1092" cy="78"/>
            </a:xfrm>
          </p:grpSpPr>
          <p:sp>
            <p:nvSpPr>
              <p:cNvPr id="56964" name="Rectangle 64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5" name="Rectangle 64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6" name="Rectangle 64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7" name="Rectangle 64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8" name="Rectangle 64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69" name="Rectangle 64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0" name="Rectangle 65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1" name="Rectangle 65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2" name="Rectangle 65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3" name="Rectangle 65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4" name="Rectangle 65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5" name="Rectangle 65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6" name="Rectangle 65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77" name="Rectangle 65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78" name="Group 658"/>
            <p:cNvGrpSpPr>
              <a:grpSpLocks/>
            </p:cNvGrpSpPr>
            <p:nvPr/>
          </p:nvGrpSpPr>
          <p:grpSpPr bwMode="auto">
            <a:xfrm>
              <a:off x="1600" y="2063"/>
              <a:ext cx="1092" cy="78"/>
              <a:chOff x="2051" y="1517"/>
              <a:chExt cx="1092" cy="78"/>
            </a:xfrm>
          </p:grpSpPr>
          <p:sp>
            <p:nvSpPr>
              <p:cNvPr id="56979" name="Rectangle 65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0" name="Rectangle 66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1" name="Rectangle 66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2" name="Rectangle 66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3" name="Rectangle 66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4" name="Rectangle 66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5" name="Rectangle 66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6" name="Rectangle 66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7" name="Rectangle 66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8" name="Rectangle 66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89" name="Rectangle 66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0" name="Rectangle 67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1" name="Rectangle 67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2" name="Rectangle 67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993" name="Group 673"/>
            <p:cNvGrpSpPr>
              <a:grpSpLocks/>
            </p:cNvGrpSpPr>
            <p:nvPr/>
          </p:nvGrpSpPr>
          <p:grpSpPr bwMode="auto">
            <a:xfrm>
              <a:off x="1555" y="2141"/>
              <a:ext cx="1092" cy="78"/>
              <a:chOff x="2051" y="1517"/>
              <a:chExt cx="1092" cy="78"/>
            </a:xfrm>
          </p:grpSpPr>
          <p:sp>
            <p:nvSpPr>
              <p:cNvPr id="56994" name="Rectangle 67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5" name="Rectangle 67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6" name="Rectangle 67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7" name="Rectangle 67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8" name="Rectangle 67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99" name="Rectangle 67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0" name="Rectangle 68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1" name="Rectangle 68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2" name="Rectangle 68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3" name="Rectangle 68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4" name="Rectangle 68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5" name="Rectangle 68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6" name="Rectangle 68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07" name="Rectangle 68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08" name="Group 688"/>
            <p:cNvGrpSpPr>
              <a:grpSpLocks/>
            </p:cNvGrpSpPr>
            <p:nvPr/>
          </p:nvGrpSpPr>
          <p:grpSpPr bwMode="auto">
            <a:xfrm>
              <a:off x="1326" y="2609"/>
              <a:ext cx="1092" cy="78"/>
              <a:chOff x="2051" y="1517"/>
              <a:chExt cx="1092" cy="78"/>
            </a:xfrm>
          </p:grpSpPr>
          <p:sp>
            <p:nvSpPr>
              <p:cNvPr id="57009" name="Rectangle 68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0" name="Rectangle 69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1" name="Rectangle 69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2" name="Rectangle 69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3" name="Rectangle 69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4" name="Rectangle 69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5" name="Rectangle 69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6" name="Rectangle 69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7" name="Rectangle 69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8" name="Rectangle 69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19" name="Rectangle 69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0" name="Rectangle 70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1" name="Rectangle 70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2" name="Rectangle 70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23" name="Group 703"/>
            <p:cNvGrpSpPr>
              <a:grpSpLocks/>
            </p:cNvGrpSpPr>
            <p:nvPr/>
          </p:nvGrpSpPr>
          <p:grpSpPr bwMode="auto">
            <a:xfrm>
              <a:off x="1483" y="2297"/>
              <a:ext cx="1092" cy="78"/>
              <a:chOff x="2051" y="1517"/>
              <a:chExt cx="1092" cy="78"/>
            </a:xfrm>
          </p:grpSpPr>
          <p:sp>
            <p:nvSpPr>
              <p:cNvPr id="57024" name="Rectangle 70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5" name="Rectangle 70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6" name="Rectangle 70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7" name="Rectangle 70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8" name="Rectangle 70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29" name="Rectangle 70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0" name="Rectangle 71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1" name="Rectangle 71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2" name="Rectangle 71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3" name="Rectangle 71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4" name="Rectangle 71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5" name="Rectangle 71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6" name="Rectangle 71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37" name="Rectangle 71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38" name="Group 718"/>
            <p:cNvGrpSpPr>
              <a:grpSpLocks/>
            </p:cNvGrpSpPr>
            <p:nvPr/>
          </p:nvGrpSpPr>
          <p:grpSpPr bwMode="auto">
            <a:xfrm>
              <a:off x="1443" y="2375"/>
              <a:ext cx="1092" cy="78"/>
              <a:chOff x="2051" y="1517"/>
              <a:chExt cx="1092" cy="78"/>
            </a:xfrm>
          </p:grpSpPr>
          <p:sp>
            <p:nvSpPr>
              <p:cNvPr id="57039" name="Rectangle 71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0" name="Rectangle 72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1" name="Rectangle 72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2" name="Rectangle 72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3" name="Rectangle 72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4" name="Rectangle 72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5" name="Rectangle 72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6" name="Rectangle 72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7" name="Rectangle 72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8" name="Rectangle 72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49" name="Rectangle 72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0" name="Rectangle 73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1" name="Rectangle 73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2" name="Rectangle 73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53" name="Group 733"/>
            <p:cNvGrpSpPr>
              <a:grpSpLocks/>
            </p:cNvGrpSpPr>
            <p:nvPr/>
          </p:nvGrpSpPr>
          <p:grpSpPr bwMode="auto">
            <a:xfrm>
              <a:off x="1404" y="2453"/>
              <a:ext cx="1092" cy="78"/>
              <a:chOff x="2051" y="1517"/>
              <a:chExt cx="1092" cy="78"/>
            </a:xfrm>
          </p:grpSpPr>
          <p:sp>
            <p:nvSpPr>
              <p:cNvPr id="57054" name="Rectangle 73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5" name="Rectangle 73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6" name="Rectangle 73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7" name="Rectangle 73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8" name="Rectangle 73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59" name="Rectangle 73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0" name="Rectangle 74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1" name="Rectangle 74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2" name="Rectangle 74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3" name="Rectangle 74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4" name="Rectangle 74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5" name="Rectangle 74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6" name="Rectangle 74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67" name="Rectangle 74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68" name="Group 748"/>
            <p:cNvGrpSpPr>
              <a:grpSpLocks/>
            </p:cNvGrpSpPr>
            <p:nvPr/>
          </p:nvGrpSpPr>
          <p:grpSpPr bwMode="auto">
            <a:xfrm>
              <a:off x="1364" y="2531"/>
              <a:ext cx="1092" cy="78"/>
              <a:chOff x="2051" y="1517"/>
              <a:chExt cx="1092" cy="78"/>
            </a:xfrm>
          </p:grpSpPr>
          <p:sp>
            <p:nvSpPr>
              <p:cNvPr id="57069" name="Rectangle 74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0" name="Rectangle 75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1" name="Rectangle 75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2" name="Rectangle 75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3" name="Rectangle 75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4" name="Rectangle 75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5" name="Rectangle 75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6" name="Rectangle 75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7" name="Rectangle 75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8" name="Rectangle 75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79" name="Rectangle 75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0" name="Rectangle 76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1" name="Rectangle 76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2" name="Rectangle 76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83" name="Group 763"/>
            <p:cNvGrpSpPr>
              <a:grpSpLocks/>
            </p:cNvGrpSpPr>
            <p:nvPr/>
          </p:nvGrpSpPr>
          <p:grpSpPr bwMode="auto">
            <a:xfrm>
              <a:off x="1287" y="2687"/>
              <a:ext cx="1092" cy="78"/>
              <a:chOff x="2051" y="1517"/>
              <a:chExt cx="1092" cy="78"/>
            </a:xfrm>
          </p:grpSpPr>
          <p:sp>
            <p:nvSpPr>
              <p:cNvPr id="57084" name="Rectangle 76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5" name="Rectangle 76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6" name="Rectangle 76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7" name="Rectangle 76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8" name="Rectangle 76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89" name="Rectangle 76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0" name="Rectangle 77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1" name="Rectangle 77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2" name="Rectangle 77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3" name="Rectangle 77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4" name="Rectangle 77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5" name="Rectangle 77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6" name="Rectangle 77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97" name="Rectangle 77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098" name="Group 778"/>
            <p:cNvGrpSpPr>
              <a:grpSpLocks/>
            </p:cNvGrpSpPr>
            <p:nvPr/>
          </p:nvGrpSpPr>
          <p:grpSpPr bwMode="auto">
            <a:xfrm>
              <a:off x="1248" y="2765"/>
              <a:ext cx="1092" cy="78"/>
              <a:chOff x="2051" y="1517"/>
              <a:chExt cx="1092" cy="78"/>
            </a:xfrm>
          </p:grpSpPr>
          <p:sp>
            <p:nvSpPr>
              <p:cNvPr id="57099" name="Rectangle 77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0" name="Rectangle 78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1" name="Rectangle 78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2" name="Rectangle 78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3" name="Rectangle 78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4" name="Rectangle 78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5" name="Rectangle 78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6" name="Rectangle 78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7" name="Rectangle 78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8" name="Rectangle 78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09" name="Rectangle 78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0" name="Rectangle 79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1" name="Rectangle 79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2" name="Rectangle 79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113" name="Group 793"/>
            <p:cNvGrpSpPr>
              <a:grpSpLocks/>
            </p:cNvGrpSpPr>
            <p:nvPr/>
          </p:nvGrpSpPr>
          <p:grpSpPr bwMode="auto">
            <a:xfrm>
              <a:off x="1208" y="2843"/>
              <a:ext cx="1092" cy="78"/>
              <a:chOff x="2051" y="1517"/>
              <a:chExt cx="1092" cy="78"/>
            </a:xfrm>
          </p:grpSpPr>
          <p:sp>
            <p:nvSpPr>
              <p:cNvPr id="57114" name="Rectangle 79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5" name="Rectangle 79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6" name="Rectangle 79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7" name="Rectangle 79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8" name="Rectangle 79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19" name="Rectangle 79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0" name="Rectangle 80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1" name="Rectangle 80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2" name="Rectangle 80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3" name="Rectangle 80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4" name="Rectangle 80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5" name="Rectangle 80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6" name="Rectangle 80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27" name="Rectangle 80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128" name="Group 808"/>
            <p:cNvGrpSpPr>
              <a:grpSpLocks/>
            </p:cNvGrpSpPr>
            <p:nvPr/>
          </p:nvGrpSpPr>
          <p:grpSpPr bwMode="auto">
            <a:xfrm>
              <a:off x="1170" y="2921"/>
              <a:ext cx="1092" cy="78"/>
              <a:chOff x="2051" y="1517"/>
              <a:chExt cx="1092" cy="78"/>
            </a:xfrm>
          </p:grpSpPr>
          <p:sp>
            <p:nvSpPr>
              <p:cNvPr id="57129" name="Rectangle 80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0" name="Rectangle 81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1" name="Rectangle 81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2" name="Rectangle 81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3" name="Rectangle 81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4" name="Rectangle 81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5" name="Rectangle 81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6" name="Rectangle 81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7" name="Rectangle 81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8" name="Rectangle 81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39" name="Rectangle 81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0" name="Rectangle 82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1" name="Rectangle 82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2" name="Rectangle 82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143" name="Group 823"/>
            <p:cNvGrpSpPr>
              <a:grpSpLocks/>
            </p:cNvGrpSpPr>
            <p:nvPr/>
          </p:nvGrpSpPr>
          <p:grpSpPr bwMode="auto">
            <a:xfrm>
              <a:off x="1131" y="2999"/>
              <a:ext cx="1092" cy="78"/>
              <a:chOff x="2051" y="1517"/>
              <a:chExt cx="1092" cy="78"/>
            </a:xfrm>
          </p:grpSpPr>
          <p:sp>
            <p:nvSpPr>
              <p:cNvPr id="57144" name="Rectangle 82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5" name="Rectangle 82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6" name="Rectangle 82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7" name="Rectangle 82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8" name="Rectangle 82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49" name="Rectangle 82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0" name="Rectangle 83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1" name="Rectangle 83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2" name="Rectangle 83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3" name="Rectangle 83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4" name="Rectangle 83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5" name="Rectangle 83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6" name="Rectangle 83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57" name="Rectangle 83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158" name="Group 838"/>
            <p:cNvGrpSpPr>
              <a:grpSpLocks/>
            </p:cNvGrpSpPr>
            <p:nvPr/>
          </p:nvGrpSpPr>
          <p:grpSpPr bwMode="auto">
            <a:xfrm>
              <a:off x="1093" y="3077"/>
              <a:ext cx="1092" cy="78"/>
              <a:chOff x="2051" y="1517"/>
              <a:chExt cx="1092" cy="78"/>
            </a:xfrm>
          </p:grpSpPr>
          <p:sp>
            <p:nvSpPr>
              <p:cNvPr id="57159" name="Rectangle 83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0" name="Rectangle 84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1" name="Rectangle 84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2" name="Rectangle 84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3" name="Rectangle 84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4" name="Rectangle 84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5" name="Rectangle 84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6" name="Rectangle 84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7" name="Rectangle 84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8" name="Rectangle 84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69" name="Rectangle 84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0" name="Rectangle 85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1" name="Rectangle 85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2" name="Rectangle 85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173" name="Group 853"/>
            <p:cNvGrpSpPr>
              <a:grpSpLocks/>
            </p:cNvGrpSpPr>
            <p:nvPr/>
          </p:nvGrpSpPr>
          <p:grpSpPr bwMode="auto">
            <a:xfrm>
              <a:off x="2613" y="2219"/>
              <a:ext cx="1092" cy="78"/>
              <a:chOff x="2051" y="1517"/>
              <a:chExt cx="1092" cy="78"/>
            </a:xfrm>
          </p:grpSpPr>
          <p:sp>
            <p:nvSpPr>
              <p:cNvPr id="57174" name="Rectangle 85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5" name="Rectangle 85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6" name="Rectangle 85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7" name="Rectangle 85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8" name="Rectangle 85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79" name="Rectangle 85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0" name="Rectangle 86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1" name="Rectangle 86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2" name="Rectangle 86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3" name="Rectangle 86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4" name="Rectangle 86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5" name="Rectangle 86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6" name="Rectangle 86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7" name="Rectangle 86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188" name="Rectangle 868"/>
            <p:cNvSpPr>
              <a:spLocks noChangeArrowheads="1"/>
            </p:cNvSpPr>
            <p:nvPr/>
          </p:nvSpPr>
          <p:spPr bwMode="auto">
            <a:xfrm>
              <a:off x="3583"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89" name="Rectangle 869"/>
            <p:cNvSpPr>
              <a:spLocks noChangeArrowheads="1"/>
            </p:cNvSpPr>
            <p:nvPr/>
          </p:nvSpPr>
          <p:spPr bwMode="auto">
            <a:xfrm>
              <a:off x="3505"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0" name="Rectangle 870"/>
            <p:cNvSpPr>
              <a:spLocks noChangeArrowheads="1"/>
            </p:cNvSpPr>
            <p:nvPr/>
          </p:nvSpPr>
          <p:spPr bwMode="auto">
            <a:xfrm>
              <a:off x="3427"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1" name="Rectangle 871"/>
            <p:cNvSpPr>
              <a:spLocks noChangeArrowheads="1"/>
            </p:cNvSpPr>
            <p:nvPr/>
          </p:nvSpPr>
          <p:spPr bwMode="auto">
            <a:xfrm>
              <a:off x="3349"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2" name="Rectangle 872"/>
            <p:cNvSpPr>
              <a:spLocks noChangeArrowheads="1"/>
            </p:cNvSpPr>
            <p:nvPr/>
          </p:nvSpPr>
          <p:spPr bwMode="auto">
            <a:xfrm>
              <a:off x="3271"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3" name="Rectangle 873"/>
            <p:cNvSpPr>
              <a:spLocks noChangeArrowheads="1"/>
            </p:cNvSpPr>
            <p:nvPr/>
          </p:nvSpPr>
          <p:spPr bwMode="auto">
            <a:xfrm>
              <a:off x="3193"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4" name="Rectangle 874"/>
            <p:cNvSpPr>
              <a:spLocks noChangeArrowheads="1"/>
            </p:cNvSpPr>
            <p:nvPr/>
          </p:nvSpPr>
          <p:spPr bwMode="auto">
            <a:xfrm>
              <a:off x="3115"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5" name="Rectangle 875"/>
            <p:cNvSpPr>
              <a:spLocks noChangeArrowheads="1"/>
            </p:cNvSpPr>
            <p:nvPr/>
          </p:nvSpPr>
          <p:spPr bwMode="auto">
            <a:xfrm>
              <a:off x="3037"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6" name="Rectangle 876"/>
            <p:cNvSpPr>
              <a:spLocks noChangeArrowheads="1"/>
            </p:cNvSpPr>
            <p:nvPr/>
          </p:nvSpPr>
          <p:spPr bwMode="auto">
            <a:xfrm>
              <a:off x="2959"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7" name="Rectangle 877"/>
            <p:cNvSpPr>
              <a:spLocks noChangeArrowheads="1"/>
            </p:cNvSpPr>
            <p:nvPr/>
          </p:nvSpPr>
          <p:spPr bwMode="auto">
            <a:xfrm>
              <a:off x="2881"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8" name="Rectangle 878"/>
            <p:cNvSpPr>
              <a:spLocks noChangeArrowheads="1"/>
            </p:cNvSpPr>
            <p:nvPr/>
          </p:nvSpPr>
          <p:spPr bwMode="auto">
            <a:xfrm>
              <a:off x="2803"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99" name="Rectangle 879"/>
            <p:cNvSpPr>
              <a:spLocks noChangeArrowheads="1"/>
            </p:cNvSpPr>
            <p:nvPr/>
          </p:nvSpPr>
          <p:spPr bwMode="auto">
            <a:xfrm>
              <a:off x="2725"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0" name="Rectangle 880"/>
            <p:cNvSpPr>
              <a:spLocks noChangeArrowheads="1"/>
            </p:cNvSpPr>
            <p:nvPr/>
          </p:nvSpPr>
          <p:spPr bwMode="auto">
            <a:xfrm>
              <a:off x="2647" y="214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1" name="Rectangle 881"/>
            <p:cNvSpPr>
              <a:spLocks noChangeArrowheads="1"/>
            </p:cNvSpPr>
            <p:nvPr/>
          </p:nvSpPr>
          <p:spPr bwMode="auto">
            <a:xfrm>
              <a:off x="3550"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2" name="Rectangle 882"/>
            <p:cNvSpPr>
              <a:spLocks noChangeArrowheads="1"/>
            </p:cNvSpPr>
            <p:nvPr/>
          </p:nvSpPr>
          <p:spPr bwMode="auto">
            <a:xfrm>
              <a:off x="3472"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3" name="Rectangle 883"/>
            <p:cNvSpPr>
              <a:spLocks noChangeArrowheads="1"/>
            </p:cNvSpPr>
            <p:nvPr/>
          </p:nvSpPr>
          <p:spPr bwMode="auto">
            <a:xfrm>
              <a:off x="3394"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4" name="Rectangle 884"/>
            <p:cNvSpPr>
              <a:spLocks noChangeArrowheads="1"/>
            </p:cNvSpPr>
            <p:nvPr/>
          </p:nvSpPr>
          <p:spPr bwMode="auto">
            <a:xfrm>
              <a:off x="3316"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5" name="Rectangle 885"/>
            <p:cNvSpPr>
              <a:spLocks noChangeArrowheads="1"/>
            </p:cNvSpPr>
            <p:nvPr/>
          </p:nvSpPr>
          <p:spPr bwMode="auto">
            <a:xfrm>
              <a:off x="3238"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6" name="Rectangle 886"/>
            <p:cNvSpPr>
              <a:spLocks noChangeArrowheads="1"/>
            </p:cNvSpPr>
            <p:nvPr/>
          </p:nvSpPr>
          <p:spPr bwMode="auto">
            <a:xfrm>
              <a:off x="3160"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7" name="Rectangle 887"/>
            <p:cNvSpPr>
              <a:spLocks noChangeArrowheads="1"/>
            </p:cNvSpPr>
            <p:nvPr/>
          </p:nvSpPr>
          <p:spPr bwMode="auto">
            <a:xfrm>
              <a:off x="3082"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8" name="Rectangle 888"/>
            <p:cNvSpPr>
              <a:spLocks noChangeArrowheads="1"/>
            </p:cNvSpPr>
            <p:nvPr/>
          </p:nvSpPr>
          <p:spPr bwMode="auto">
            <a:xfrm>
              <a:off x="3004"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09" name="Rectangle 889"/>
            <p:cNvSpPr>
              <a:spLocks noChangeArrowheads="1"/>
            </p:cNvSpPr>
            <p:nvPr/>
          </p:nvSpPr>
          <p:spPr bwMode="auto">
            <a:xfrm>
              <a:off x="2926"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0" name="Rectangle 890"/>
            <p:cNvSpPr>
              <a:spLocks noChangeArrowheads="1"/>
            </p:cNvSpPr>
            <p:nvPr/>
          </p:nvSpPr>
          <p:spPr bwMode="auto">
            <a:xfrm>
              <a:off x="2848"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1" name="Rectangle 891"/>
            <p:cNvSpPr>
              <a:spLocks noChangeArrowheads="1"/>
            </p:cNvSpPr>
            <p:nvPr/>
          </p:nvSpPr>
          <p:spPr bwMode="auto">
            <a:xfrm>
              <a:off x="2770"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2" name="Rectangle 892"/>
            <p:cNvSpPr>
              <a:spLocks noChangeArrowheads="1"/>
            </p:cNvSpPr>
            <p:nvPr/>
          </p:nvSpPr>
          <p:spPr bwMode="auto">
            <a:xfrm>
              <a:off x="2692" y="206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3" name="Rectangle 893"/>
            <p:cNvSpPr>
              <a:spLocks noChangeArrowheads="1"/>
            </p:cNvSpPr>
            <p:nvPr/>
          </p:nvSpPr>
          <p:spPr bwMode="auto">
            <a:xfrm>
              <a:off x="3510"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4" name="Rectangle 894"/>
            <p:cNvSpPr>
              <a:spLocks noChangeArrowheads="1"/>
            </p:cNvSpPr>
            <p:nvPr/>
          </p:nvSpPr>
          <p:spPr bwMode="auto">
            <a:xfrm>
              <a:off x="3432"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5" name="Rectangle 895"/>
            <p:cNvSpPr>
              <a:spLocks noChangeArrowheads="1"/>
            </p:cNvSpPr>
            <p:nvPr/>
          </p:nvSpPr>
          <p:spPr bwMode="auto">
            <a:xfrm>
              <a:off x="3354"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6" name="Rectangle 896"/>
            <p:cNvSpPr>
              <a:spLocks noChangeArrowheads="1"/>
            </p:cNvSpPr>
            <p:nvPr/>
          </p:nvSpPr>
          <p:spPr bwMode="auto">
            <a:xfrm>
              <a:off x="3276"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7" name="Rectangle 897"/>
            <p:cNvSpPr>
              <a:spLocks noChangeArrowheads="1"/>
            </p:cNvSpPr>
            <p:nvPr/>
          </p:nvSpPr>
          <p:spPr bwMode="auto">
            <a:xfrm>
              <a:off x="3198"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8" name="Rectangle 898"/>
            <p:cNvSpPr>
              <a:spLocks noChangeArrowheads="1"/>
            </p:cNvSpPr>
            <p:nvPr/>
          </p:nvSpPr>
          <p:spPr bwMode="auto">
            <a:xfrm>
              <a:off x="3120"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19" name="Rectangle 899"/>
            <p:cNvSpPr>
              <a:spLocks noChangeArrowheads="1"/>
            </p:cNvSpPr>
            <p:nvPr/>
          </p:nvSpPr>
          <p:spPr bwMode="auto">
            <a:xfrm>
              <a:off x="3042"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0" name="Rectangle 900"/>
            <p:cNvSpPr>
              <a:spLocks noChangeArrowheads="1"/>
            </p:cNvSpPr>
            <p:nvPr/>
          </p:nvSpPr>
          <p:spPr bwMode="auto">
            <a:xfrm>
              <a:off x="2964"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1" name="Rectangle 901"/>
            <p:cNvSpPr>
              <a:spLocks noChangeArrowheads="1"/>
            </p:cNvSpPr>
            <p:nvPr/>
          </p:nvSpPr>
          <p:spPr bwMode="auto">
            <a:xfrm>
              <a:off x="2886"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2" name="Rectangle 902"/>
            <p:cNvSpPr>
              <a:spLocks noChangeArrowheads="1"/>
            </p:cNvSpPr>
            <p:nvPr/>
          </p:nvSpPr>
          <p:spPr bwMode="auto">
            <a:xfrm>
              <a:off x="2808"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3" name="Rectangle 903"/>
            <p:cNvSpPr>
              <a:spLocks noChangeArrowheads="1"/>
            </p:cNvSpPr>
            <p:nvPr/>
          </p:nvSpPr>
          <p:spPr bwMode="auto">
            <a:xfrm>
              <a:off x="2730" y="198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4" name="Rectangle 904"/>
            <p:cNvSpPr>
              <a:spLocks noChangeArrowheads="1"/>
            </p:cNvSpPr>
            <p:nvPr/>
          </p:nvSpPr>
          <p:spPr bwMode="auto">
            <a:xfrm>
              <a:off x="3472"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5" name="Rectangle 905"/>
            <p:cNvSpPr>
              <a:spLocks noChangeArrowheads="1"/>
            </p:cNvSpPr>
            <p:nvPr/>
          </p:nvSpPr>
          <p:spPr bwMode="auto">
            <a:xfrm>
              <a:off x="3394"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6" name="Rectangle 906"/>
            <p:cNvSpPr>
              <a:spLocks noChangeArrowheads="1"/>
            </p:cNvSpPr>
            <p:nvPr/>
          </p:nvSpPr>
          <p:spPr bwMode="auto">
            <a:xfrm>
              <a:off x="3316"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7" name="Rectangle 907"/>
            <p:cNvSpPr>
              <a:spLocks noChangeArrowheads="1"/>
            </p:cNvSpPr>
            <p:nvPr/>
          </p:nvSpPr>
          <p:spPr bwMode="auto">
            <a:xfrm>
              <a:off x="3238"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8" name="Rectangle 908"/>
            <p:cNvSpPr>
              <a:spLocks noChangeArrowheads="1"/>
            </p:cNvSpPr>
            <p:nvPr/>
          </p:nvSpPr>
          <p:spPr bwMode="auto">
            <a:xfrm>
              <a:off x="3160"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29" name="Rectangle 909"/>
            <p:cNvSpPr>
              <a:spLocks noChangeArrowheads="1"/>
            </p:cNvSpPr>
            <p:nvPr/>
          </p:nvSpPr>
          <p:spPr bwMode="auto">
            <a:xfrm>
              <a:off x="3082"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0" name="Rectangle 910"/>
            <p:cNvSpPr>
              <a:spLocks noChangeArrowheads="1"/>
            </p:cNvSpPr>
            <p:nvPr/>
          </p:nvSpPr>
          <p:spPr bwMode="auto">
            <a:xfrm>
              <a:off x="3004"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1" name="Rectangle 911"/>
            <p:cNvSpPr>
              <a:spLocks noChangeArrowheads="1"/>
            </p:cNvSpPr>
            <p:nvPr/>
          </p:nvSpPr>
          <p:spPr bwMode="auto">
            <a:xfrm>
              <a:off x="2926"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2" name="Rectangle 912"/>
            <p:cNvSpPr>
              <a:spLocks noChangeArrowheads="1"/>
            </p:cNvSpPr>
            <p:nvPr/>
          </p:nvSpPr>
          <p:spPr bwMode="auto">
            <a:xfrm>
              <a:off x="2848"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3" name="Rectangle 913"/>
            <p:cNvSpPr>
              <a:spLocks noChangeArrowheads="1"/>
            </p:cNvSpPr>
            <p:nvPr/>
          </p:nvSpPr>
          <p:spPr bwMode="auto">
            <a:xfrm>
              <a:off x="2770" y="190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4" name="Rectangle 914"/>
            <p:cNvSpPr>
              <a:spLocks noChangeArrowheads="1"/>
            </p:cNvSpPr>
            <p:nvPr/>
          </p:nvSpPr>
          <p:spPr bwMode="auto">
            <a:xfrm>
              <a:off x="3433"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5" name="Rectangle 915"/>
            <p:cNvSpPr>
              <a:spLocks noChangeArrowheads="1"/>
            </p:cNvSpPr>
            <p:nvPr/>
          </p:nvSpPr>
          <p:spPr bwMode="auto">
            <a:xfrm>
              <a:off x="3355"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6" name="Rectangle 916"/>
            <p:cNvSpPr>
              <a:spLocks noChangeArrowheads="1"/>
            </p:cNvSpPr>
            <p:nvPr/>
          </p:nvSpPr>
          <p:spPr bwMode="auto">
            <a:xfrm>
              <a:off x="3277"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7" name="Rectangle 917"/>
            <p:cNvSpPr>
              <a:spLocks noChangeArrowheads="1"/>
            </p:cNvSpPr>
            <p:nvPr/>
          </p:nvSpPr>
          <p:spPr bwMode="auto">
            <a:xfrm>
              <a:off x="3199"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8" name="Rectangle 918"/>
            <p:cNvSpPr>
              <a:spLocks noChangeArrowheads="1"/>
            </p:cNvSpPr>
            <p:nvPr/>
          </p:nvSpPr>
          <p:spPr bwMode="auto">
            <a:xfrm>
              <a:off x="3121"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39" name="Rectangle 919"/>
            <p:cNvSpPr>
              <a:spLocks noChangeArrowheads="1"/>
            </p:cNvSpPr>
            <p:nvPr/>
          </p:nvSpPr>
          <p:spPr bwMode="auto">
            <a:xfrm>
              <a:off x="3043"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0" name="Rectangle 920"/>
            <p:cNvSpPr>
              <a:spLocks noChangeArrowheads="1"/>
            </p:cNvSpPr>
            <p:nvPr/>
          </p:nvSpPr>
          <p:spPr bwMode="auto">
            <a:xfrm>
              <a:off x="2965"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1" name="Rectangle 921"/>
            <p:cNvSpPr>
              <a:spLocks noChangeArrowheads="1"/>
            </p:cNvSpPr>
            <p:nvPr/>
          </p:nvSpPr>
          <p:spPr bwMode="auto">
            <a:xfrm>
              <a:off x="2887"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2" name="Rectangle 922"/>
            <p:cNvSpPr>
              <a:spLocks noChangeArrowheads="1"/>
            </p:cNvSpPr>
            <p:nvPr/>
          </p:nvSpPr>
          <p:spPr bwMode="auto">
            <a:xfrm>
              <a:off x="2809" y="182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3" name="Rectangle 923"/>
            <p:cNvSpPr>
              <a:spLocks noChangeArrowheads="1"/>
            </p:cNvSpPr>
            <p:nvPr/>
          </p:nvSpPr>
          <p:spPr bwMode="auto">
            <a:xfrm>
              <a:off x="3394"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4" name="Rectangle 924"/>
            <p:cNvSpPr>
              <a:spLocks noChangeArrowheads="1"/>
            </p:cNvSpPr>
            <p:nvPr/>
          </p:nvSpPr>
          <p:spPr bwMode="auto">
            <a:xfrm>
              <a:off x="3316"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5" name="Rectangle 925"/>
            <p:cNvSpPr>
              <a:spLocks noChangeArrowheads="1"/>
            </p:cNvSpPr>
            <p:nvPr/>
          </p:nvSpPr>
          <p:spPr bwMode="auto">
            <a:xfrm>
              <a:off x="3238"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6" name="Rectangle 926"/>
            <p:cNvSpPr>
              <a:spLocks noChangeArrowheads="1"/>
            </p:cNvSpPr>
            <p:nvPr/>
          </p:nvSpPr>
          <p:spPr bwMode="auto">
            <a:xfrm>
              <a:off x="3160"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7" name="Rectangle 927"/>
            <p:cNvSpPr>
              <a:spLocks noChangeArrowheads="1"/>
            </p:cNvSpPr>
            <p:nvPr/>
          </p:nvSpPr>
          <p:spPr bwMode="auto">
            <a:xfrm>
              <a:off x="3082"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8" name="Rectangle 928"/>
            <p:cNvSpPr>
              <a:spLocks noChangeArrowheads="1"/>
            </p:cNvSpPr>
            <p:nvPr/>
          </p:nvSpPr>
          <p:spPr bwMode="auto">
            <a:xfrm>
              <a:off x="3004"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49" name="Rectangle 929"/>
            <p:cNvSpPr>
              <a:spLocks noChangeArrowheads="1"/>
            </p:cNvSpPr>
            <p:nvPr/>
          </p:nvSpPr>
          <p:spPr bwMode="auto">
            <a:xfrm>
              <a:off x="2926"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0" name="Rectangle 930"/>
            <p:cNvSpPr>
              <a:spLocks noChangeArrowheads="1"/>
            </p:cNvSpPr>
            <p:nvPr/>
          </p:nvSpPr>
          <p:spPr bwMode="auto">
            <a:xfrm>
              <a:off x="2848" y="175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1" name="Rectangle 931"/>
            <p:cNvSpPr>
              <a:spLocks noChangeArrowheads="1"/>
            </p:cNvSpPr>
            <p:nvPr/>
          </p:nvSpPr>
          <p:spPr bwMode="auto">
            <a:xfrm>
              <a:off x="3355"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2" name="Rectangle 932"/>
            <p:cNvSpPr>
              <a:spLocks noChangeArrowheads="1"/>
            </p:cNvSpPr>
            <p:nvPr/>
          </p:nvSpPr>
          <p:spPr bwMode="auto">
            <a:xfrm>
              <a:off x="3277"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3" name="Rectangle 933"/>
            <p:cNvSpPr>
              <a:spLocks noChangeArrowheads="1"/>
            </p:cNvSpPr>
            <p:nvPr/>
          </p:nvSpPr>
          <p:spPr bwMode="auto">
            <a:xfrm>
              <a:off x="3199"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4" name="Rectangle 934"/>
            <p:cNvSpPr>
              <a:spLocks noChangeArrowheads="1"/>
            </p:cNvSpPr>
            <p:nvPr/>
          </p:nvSpPr>
          <p:spPr bwMode="auto">
            <a:xfrm>
              <a:off x="3121"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5" name="Rectangle 935"/>
            <p:cNvSpPr>
              <a:spLocks noChangeArrowheads="1"/>
            </p:cNvSpPr>
            <p:nvPr/>
          </p:nvSpPr>
          <p:spPr bwMode="auto">
            <a:xfrm>
              <a:off x="3043"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6" name="Rectangle 936"/>
            <p:cNvSpPr>
              <a:spLocks noChangeArrowheads="1"/>
            </p:cNvSpPr>
            <p:nvPr/>
          </p:nvSpPr>
          <p:spPr bwMode="auto">
            <a:xfrm>
              <a:off x="2965"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7" name="Rectangle 937"/>
            <p:cNvSpPr>
              <a:spLocks noChangeArrowheads="1"/>
            </p:cNvSpPr>
            <p:nvPr/>
          </p:nvSpPr>
          <p:spPr bwMode="auto">
            <a:xfrm>
              <a:off x="2887" y="167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8" name="Rectangle 938"/>
            <p:cNvSpPr>
              <a:spLocks noChangeArrowheads="1"/>
            </p:cNvSpPr>
            <p:nvPr/>
          </p:nvSpPr>
          <p:spPr bwMode="auto">
            <a:xfrm>
              <a:off x="3316" y="159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59" name="Rectangle 939"/>
            <p:cNvSpPr>
              <a:spLocks noChangeArrowheads="1"/>
            </p:cNvSpPr>
            <p:nvPr/>
          </p:nvSpPr>
          <p:spPr bwMode="auto">
            <a:xfrm>
              <a:off x="3238" y="159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0" name="Rectangle 940"/>
            <p:cNvSpPr>
              <a:spLocks noChangeArrowheads="1"/>
            </p:cNvSpPr>
            <p:nvPr/>
          </p:nvSpPr>
          <p:spPr bwMode="auto">
            <a:xfrm>
              <a:off x="3160" y="159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1" name="Rectangle 941"/>
            <p:cNvSpPr>
              <a:spLocks noChangeArrowheads="1"/>
            </p:cNvSpPr>
            <p:nvPr/>
          </p:nvSpPr>
          <p:spPr bwMode="auto">
            <a:xfrm>
              <a:off x="3082" y="159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2" name="Rectangle 942"/>
            <p:cNvSpPr>
              <a:spLocks noChangeArrowheads="1"/>
            </p:cNvSpPr>
            <p:nvPr/>
          </p:nvSpPr>
          <p:spPr bwMode="auto">
            <a:xfrm>
              <a:off x="3004" y="159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3" name="Rectangle 943"/>
            <p:cNvSpPr>
              <a:spLocks noChangeArrowheads="1"/>
            </p:cNvSpPr>
            <p:nvPr/>
          </p:nvSpPr>
          <p:spPr bwMode="auto">
            <a:xfrm>
              <a:off x="2926" y="159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4" name="Rectangle 944"/>
            <p:cNvSpPr>
              <a:spLocks noChangeArrowheads="1"/>
            </p:cNvSpPr>
            <p:nvPr/>
          </p:nvSpPr>
          <p:spPr bwMode="auto">
            <a:xfrm>
              <a:off x="327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5" name="Rectangle 945"/>
            <p:cNvSpPr>
              <a:spLocks noChangeArrowheads="1"/>
            </p:cNvSpPr>
            <p:nvPr/>
          </p:nvSpPr>
          <p:spPr bwMode="auto">
            <a:xfrm>
              <a:off x="319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6" name="Rectangle 946"/>
            <p:cNvSpPr>
              <a:spLocks noChangeArrowheads="1"/>
            </p:cNvSpPr>
            <p:nvPr/>
          </p:nvSpPr>
          <p:spPr bwMode="auto">
            <a:xfrm>
              <a:off x="312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7" name="Rectangle 947"/>
            <p:cNvSpPr>
              <a:spLocks noChangeArrowheads="1"/>
            </p:cNvSpPr>
            <p:nvPr/>
          </p:nvSpPr>
          <p:spPr bwMode="auto">
            <a:xfrm>
              <a:off x="304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8" name="Rectangle 948"/>
            <p:cNvSpPr>
              <a:spLocks noChangeArrowheads="1"/>
            </p:cNvSpPr>
            <p:nvPr/>
          </p:nvSpPr>
          <p:spPr bwMode="auto">
            <a:xfrm>
              <a:off x="29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69" name="Rectangle 949"/>
            <p:cNvSpPr>
              <a:spLocks noChangeArrowheads="1"/>
            </p:cNvSpPr>
            <p:nvPr/>
          </p:nvSpPr>
          <p:spPr bwMode="auto">
            <a:xfrm>
              <a:off x="3238"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0" name="Rectangle 950"/>
            <p:cNvSpPr>
              <a:spLocks noChangeArrowheads="1"/>
            </p:cNvSpPr>
            <p:nvPr/>
          </p:nvSpPr>
          <p:spPr bwMode="auto">
            <a:xfrm>
              <a:off x="3160"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1" name="Rectangle 951"/>
            <p:cNvSpPr>
              <a:spLocks noChangeArrowheads="1"/>
            </p:cNvSpPr>
            <p:nvPr/>
          </p:nvSpPr>
          <p:spPr bwMode="auto">
            <a:xfrm>
              <a:off x="3082"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2" name="Rectangle 952"/>
            <p:cNvSpPr>
              <a:spLocks noChangeArrowheads="1"/>
            </p:cNvSpPr>
            <p:nvPr/>
          </p:nvSpPr>
          <p:spPr bwMode="auto">
            <a:xfrm>
              <a:off x="3004" y="143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3" name="Rectangle 953"/>
            <p:cNvSpPr>
              <a:spLocks noChangeArrowheads="1"/>
            </p:cNvSpPr>
            <p:nvPr/>
          </p:nvSpPr>
          <p:spPr bwMode="auto">
            <a:xfrm>
              <a:off x="3193"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4" name="Rectangle 954"/>
            <p:cNvSpPr>
              <a:spLocks noChangeArrowheads="1"/>
            </p:cNvSpPr>
            <p:nvPr/>
          </p:nvSpPr>
          <p:spPr bwMode="auto">
            <a:xfrm>
              <a:off x="3115"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5" name="Rectangle 955"/>
            <p:cNvSpPr>
              <a:spLocks noChangeArrowheads="1"/>
            </p:cNvSpPr>
            <p:nvPr/>
          </p:nvSpPr>
          <p:spPr bwMode="auto">
            <a:xfrm>
              <a:off x="3037" y="136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6" name="Rectangle 956"/>
            <p:cNvSpPr>
              <a:spLocks noChangeArrowheads="1"/>
            </p:cNvSpPr>
            <p:nvPr/>
          </p:nvSpPr>
          <p:spPr bwMode="auto">
            <a:xfrm>
              <a:off x="3160"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7" name="Rectangle 957"/>
            <p:cNvSpPr>
              <a:spLocks noChangeArrowheads="1"/>
            </p:cNvSpPr>
            <p:nvPr/>
          </p:nvSpPr>
          <p:spPr bwMode="auto">
            <a:xfrm>
              <a:off x="3082" y="128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78" name="Rectangle 958"/>
            <p:cNvSpPr>
              <a:spLocks noChangeArrowheads="1"/>
            </p:cNvSpPr>
            <p:nvPr/>
          </p:nvSpPr>
          <p:spPr bwMode="auto">
            <a:xfrm>
              <a:off x="3117" y="120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7279" name="Group 959"/>
            <p:cNvGrpSpPr>
              <a:grpSpLocks/>
            </p:cNvGrpSpPr>
            <p:nvPr/>
          </p:nvGrpSpPr>
          <p:grpSpPr bwMode="auto">
            <a:xfrm>
              <a:off x="2575" y="2297"/>
              <a:ext cx="1092" cy="78"/>
              <a:chOff x="2051" y="1517"/>
              <a:chExt cx="1092" cy="78"/>
            </a:xfrm>
          </p:grpSpPr>
          <p:sp>
            <p:nvSpPr>
              <p:cNvPr id="57280" name="Rectangle 96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1" name="Rectangle 96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2" name="Rectangle 96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3" name="Rectangle 96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4" name="Rectangle 96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5" name="Rectangle 96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6" name="Rectangle 96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7" name="Rectangle 96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8" name="Rectangle 96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89" name="Rectangle 96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0" name="Rectangle 97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1" name="Rectangle 97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2" name="Rectangle 97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3" name="Rectangle 97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294" name="Group 974"/>
            <p:cNvGrpSpPr>
              <a:grpSpLocks/>
            </p:cNvGrpSpPr>
            <p:nvPr/>
          </p:nvGrpSpPr>
          <p:grpSpPr bwMode="auto">
            <a:xfrm>
              <a:off x="2536" y="2375"/>
              <a:ext cx="1092" cy="78"/>
              <a:chOff x="2051" y="1517"/>
              <a:chExt cx="1092" cy="78"/>
            </a:xfrm>
          </p:grpSpPr>
          <p:sp>
            <p:nvSpPr>
              <p:cNvPr id="57295" name="Rectangle 97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6" name="Rectangle 97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7" name="Rectangle 97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8" name="Rectangle 97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99" name="Rectangle 97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0" name="Rectangle 98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1" name="Rectangle 98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2" name="Rectangle 98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3" name="Rectangle 98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4" name="Rectangle 98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5" name="Rectangle 98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6" name="Rectangle 98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7" name="Rectangle 98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08" name="Rectangle 98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09" name="Group 989"/>
            <p:cNvGrpSpPr>
              <a:grpSpLocks/>
            </p:cNvGrpSpPr>
            <p:nvPr/>
          </p:nvGrpSpPr>
          <p:grpSpPr bwMode="auto">
            <a:xfrm>
              <a:off x="2497" y="2453"/>
              <a:ext cx="1092" cy="78"/>
              <a:chOff x="2051" y="1517"/>
              <a:chExt cx="1092" cy="78"/>
            </a:xfrm>
          </p:grpSpPr>
          <p:sp>
            <p:nvSpPr>
              <p:cNvPr id="57310" name="Rectangle 99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1" name="Rectangle 99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2" name="Rectangle 99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3" name="Rectangle 99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4" name="Rectangle 99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5" name="Rectangle 99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6" name="Rectangle 99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7" name="Rectangle 99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8" name="Rectangle 99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19" name="Rectangle 99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0" name="Rectangle 100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1" name="Rectangle 100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2" name="Rectangle 100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3" name="Rectangle 100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24" name="Group 1004"/>
            <p:cNvGrpSpPr>
              <a:grpSpLocks/>
            </p:cNvGrpSpPr>
            <p:nvPr/>
          </p:nvGrpSpPr>
          <p:grpSpPr bwMode="auto">
            <a:xfrm>
              <a:off x="2456" y="2531"/>
              <a:ext cx="1092" cy="78"/>
              <a:chOff x="2051" y="1517"/>
              <a:chExt cx="1092" cy="78"/>
            </a:xfrm>
          </p:grpSpPr>
          <p:sp>
            <p:nvSpPr>
              <p:cNvPr id="57325" name="Rectangle 100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6" name="Rectangle 100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7" name="Rectangle 100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8" name="Rectangle 100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29" name="Rectangle 100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0" name="Rectangle 101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1" name="Rectangle 101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2" name="Rectangle 101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3" name="Rectangle 101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4" name="Rectangle 101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5" name="Rectangle 101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6" name="Rectangle 101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7" name="Rectangle 101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38" name="Rectangle 101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39" name="Group 1019"/>
            <p:cNvGrpSpPr>
              <a:grpSpLocks/>
            </p:cNvGrpSpPr>
            <p:nvPr/>
          </p:nvGrpSpPr>
          <p:grpSpPr bwMode="auto">
            <a:xfrm>
              <a:off x="2419" y="2609"/>
              <a:ext cx="1092" cy="78"/>
              <a:chOff x="2051" y="1517"/>
              <a:chExt cx="1092" cy="78"/>
            </a:xfrm>
          </p:grpSpPr>
          <p:sp>
            <p:nvSpPr>
              <p:cNvPr id="57340" name="Rectangle 102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1" name="Rectangle 102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2" name="Rectangle 102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3" name="Rectangle 102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4" name="Rectangle 102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5" name="Rectangle 102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6" name="Rectangle 102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7" name="Rectangle 102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8" name="Rectangle 102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9" name="Rectangle 102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0" name="Rectangle 103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1" name="Rectangle 103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2" name="Rectangle 103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3" name="Rectangle 103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54" name="Group 1034"/>
            <p:cNvGrpSpPr>
              <a:grpSpLocks/>
            </p:cNvGrpSpPr>
            <p:nvPr/>
          </p:nvGrpSpPr>
          <p:grpSpPr bwMode="auto">
            <a:xfrm>
              <a:off x="2379" y="2687"/>
              <a:ext cx="1092" cy="78"/>
              <a:chOff x="2051" y="1517"/>
              <a:chExt cx="1092" cy="78"/>
            </a:xfrm>
          </p:grpSpPr>
          <p:sp>
            <p:nvSpPr>
              <p:cNvPr id="57355" name="Rectangle 103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6" name="Rectangle 103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7" name="Rectangle 103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8" name="Rectangle 103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9" name="Rectangle 103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0" name="Rectangle 104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1" name="Rectangle 104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2" name="Rectangle 104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3" name="Rectangle 104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4" name="Rectangle 104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5" name="Rectangle 104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6" name="Rectangle 104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7" name="Rectangle 104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8" name="Rectangle 104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69" name="Group 1049"/>
            <p:cNvGrpSpPr>
              <a:grpSpLocks/>
            </p:cNvGrpSpPr>
            <p:nvPr/>
          </p:nvGrpSpPr>
          <p:grpSpPr bwMode="auto">
            <a:xfrm>
              <a:off x="2341" y="2765"/>
              <a:ext cx="1092" cy="78"/>
              <a:chOff x="2051" y="1517"/>
              <a:chExt cx="1092" cy="78"/>
            </a:xfrm>
          </p:grpSpPr>
          <p:sp>
            <p:nvSpPr>
              <p:cNvPr id="57370" name="Rectangle 105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1" name="Rectangle 105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2" name="Rectangle 105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3" name="Rectangle 105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4" name="Rectangle 105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5" name="Rectangle 105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6" name="Rectangle 105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7" name="Rectangle 105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8" name="Rectangle 105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9" name="Rectangle 105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0" name="Rectangle 106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1" name="Rectangle 106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2" name="Rectangle 106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3" name="Rectangle 106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84" name="Group 1064"/>
            <p:cNvGrpSpPr>
              <a:grpSpLocks/>
            </p:cNvGrpSpPr>
            <p:nvPr/>
          </p:nvGrpSpPr>
          <p:grpSpPr bwMode="auto">
            <a:xfrm>
              <a:off x="2298" y="2843"/>
              <a:ext cx="1092" cy="78"/>
              <a:chOff x="2051" y="1517"/>
              <a:chExt cx="1092" cy="78"/>
            </a:xfrm>
          </p:grpSpPr>
          <p:sp>
            <p:nvSpPr>
              <p:cNvPr id="57385" name="Rectangle 106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6" name="Rectangle 106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7" name="Rectangle 106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8" name="Rectangle 106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9" name="Rectangle 106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0" name="Rectangle 107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1" name="Rectangle 107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2" name="Rectangle 107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3" name="Rectangle 107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4" name="Rectangle 107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5" name="Rectangle 107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6" name="Rectangle 107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7" name="Rectangle 107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8" name="Rectangle 107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99" name="Group 1079"/>
            <p:cNvGrpSpPr>
              <a:grpSpLocks/>
            </p:cNvGrpSpPr>
            <p:nvPr/>
          </p:nvGrpSpPr>
          <p:grpSpPr bwMode="auto">
            <a:xfrm>
              <a:off x="2263" y="2921"/>
              <a:ext cx="1092" cy="78"/>
              <a:chOff x="2051" y="1517"/>
              <a:chExt cx="1092" cy="78"/>
            </a:xfrm>
          </p:grpSpPr>
          <p:sp>
            <p:nvSpPr>
              <p:cNvPr id="57400" name="Rectangle 108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1" name="Rectangle 108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2" name="Rectangle 108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3" name="Rectangle 108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4" name="Rectangle 108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5" name="Rectangle 108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6" name="Rectangle 108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7" name="Rectangle 108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8" name="Rectangle 108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9" name="Rectangle 108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0" name="Rectangle 109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1" name="Rectangle 109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2" name="Rectangle 109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3" name="Rectangle 109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14" name="Group 1094"/>
            <p:cNvGrpSpPr>
              <a:grpSpLocks/>
            </p:cNvGrpSpPr>
            <p:nvPr/>
          </p:nvGrpSpPr>
          <p:grpSpPr bwMode="auto">
            <a:xfrm>
              <a:off x="2224" y="2999"/>
              <a:ext cx="1092" cy="78"/>
              <a:chOff x="2051" y="1517"/>
              <a:chExt cx="1092" cy="78"/>
            </a:xfrm>
          </p:grpSpPr>
          <p:sp>
            <p:nvSpPr>
              <p:cNvPr id="57415" name="Rectangle 109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6" name="Rectangle 109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7" name="Rectangle 109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8" name="Rectangle 109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9" name="Rectangle 109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0" name="Rectangle 110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1" name="Rectangle 110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2" name="Rectangle 110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3" name="Rectangle 110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4" name="Rectangle 110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5" name="Rectangle 110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6" name="Rectangle 110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7" name="Rectangle 110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28" name="Rectangle 110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29" name="Group 1109"/>
            <p:cNvGrpSpPr>
              <a:grpSpLocks/>
            </p:cNvGrpSpPr>
            <p:nvPr/>
          </p:nvGrpSpPr>
          <p:grpSpPr bwMode="auto">
            <a:xfrm>
              <a:off x="2185" y="3077"/>
              <a:ext cx="1092" cy="78"/>
              <a:chOff x="2051" y="1517"/>
              <a:chExt cx="1092" cy="78"/>
            </a:xfrm>
          </p:grpSpPr>
          <p:sp>
            <p:nvSpPr>
              <p:cNvPr id="57430" name="Rectangle 111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1" name="Rectangle 111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2" name="Rectangle 111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3" name="Rectangle 111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4" name="Rectangle 111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5" name="Rectangle 111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6" name="Rectangle 111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7" name="Rectangle 111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8" name="Rectangle 111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9" name="Rectangle 111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0" name="Rectangle 112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1" name="Rectangle 112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2" name="Rectangle 112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3" name="Rectangle 112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44" name="Group 1124"/>
            <p:cNvGrpSpPr>
              <a:grpSpLocks/>
            </p:cNvGrpSpPr>
            <p:nvPr/>
          </p:nvGrpSpPr>
          <p:grpSpPr bwMode="auto">
            <a:xfrm>
              <a:off x="1053" y="3155"/>
              <a:ext cx="3121" cy="78"/>
              <a:chOff x="1053" y="3155"/>
              <a:chExt cx="3121" cy="78"/>
            </a:xfrm>
          </p:grpSpPr>
          <p:grpSp>
            <p:nvGrpSpPr>
              <p:cNvPr id="57445" name="Group 1125"/>
              <p:cNvGrpSpPr>
                <a:grpSpLocks/>
              </p:cNvGrpSpPr>
              <p:nvPr/>
            </p:nvGrpSpPr>
            <p:grpSpPr bwMode="auto">
              <a:xfrm>
                <a:off x="1053" y="3155"/>
                <a:ext cx="1092" cy="78"/>
                <a:chOff x="2051" y="1517"/>
                <a:chExt cx="1092" cy="78"/>
              </a:xfrm>
            </p:grpSpPr>
            <p:sp>
              <p:nvSpPr>
                <p:cNvPr id="57446" name="Rectangle 1126"/>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7" name="Rectangle 1127"/>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8" name="Rectangle 1128"/>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9" name="Rectangle 1129"/>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0" name="Rectangle 1130"/>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1" name="Rectangle 1131"/>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2" name="Rectangle 1132"/>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3" name="Rectangle 1133"/>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4" name="Rectangle 1134"/>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5" name="Rectangle 1135"/>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6" name="Rectangle 1136"/>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7" name="Rectangle 1137"/>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8" name="Rectangle 1138"/>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9" name="Rectangle 1139"/>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60" name="Group 1140"/>
              <p:cNvGrpSpPr>
                <a:grpSpLocks/>
              </p:cNvGrpSpPr>
              <p:nvPr/>
            </p:nvGrpSpPr>
            <p:grpSpPr bwMode="auto">
              <a:xfrm>
                <a:off x="2146" y="3155"/>
                <a:ext cx="1092" cy="78"/>
                <a:chOff x="2051" y="1517"/>
                <a:chExt cx="1092" cy="78"/>
              </a:xfrm>
            </p:grpSpPr>
            <p:sp>
              <p:nvSpPr>
                <p:cNvPr id="57461" name="Rectangle 1141"/>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2" name="Rectangle 1142"/>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3" name="Rectangle 1143"/>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4" name="Rectangle 1144"/>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5" name="Rectangle 1145"/>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6" name="Rectangle 1146"/>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7" name="Rectangle 1147"/>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8" name="Rectangle 1148"/>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9" name="Rectangle 1149"/>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0" name="Rectangle 1150"/>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1" name="Rectangle 1151"/>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2" name="Rectangle 1152"/>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3" name="Rectangle 1153"/>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4" name="Rectangle 1154"/>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475" name="Rectangle 1155"/>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6" name="Rectangle 1156"/>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7" name="Rectangle 1157"/>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8" name="Rectangle 1158"/>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9" name="Rectangle 1159"/>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0" name="Rectangle 1160"/>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1" name="Rectangle 1161"/>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2" name="Rectangle 1162"/>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3" name="Rectangle 1163"/>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4" name="Rectangle 1164"/>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5" name="Rectangle 1165"/>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6" name="Rectangle 1166"/>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487" name="Rectangle 1167"/>
            <p:cNvSpPr>
              <a:spLocks noChangeArrowheads="1"/>
            </p:cNvSpPr>
            <p:nvPr/>
          </p:nvSpPr>
          <p:spPr bwMode="auto">
            <a:xfrm>
              <a:off x="4057"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8" name="Rectangle 1168"/>
            <p:cNvSpPr>
              <a:spLocks noChangeArrowheads="1"/>
            </p:cNvSpPr>
            <p:nvPr/>
          </p:nvSpPr>
          <p:spPr bwMode="auto">
            <a:xfrm>
              <a:off x="3979"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9" name="Rectangle 1169"/>
            <p:cNvSpPr>
              <a:spLocks noChangeArrowheads="1"/>
            </p:cNvSpPr>
            <p:nvPr/>
          </p:nvSpPr>
          <p:spPr bwMode="auto">
            <a:xfrm>
              <a:off x="3901"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0" name="Rectangle 1170"/>
            <p:cNvSpPr>
              <a:spLocks noChangeArrowheads="1"/>
            </p:cNvSpPr>
            <p:nvPr/>
          </p:nvSpPr>
          <p:spPr bwMode="auto">
            <a:xfrm>
              <a:off x="3823"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1" name="Rectangle 1171"/>
            <p:cNvSpPr>
              <a:spLocks noChangeArrowheads="1"/>
            </p:cNvSpPr>
            <p:nvPr/>
          </p:nvSpPr>
          <p:spPr bwMode="auto">
            <a:xfrm>
              <a:off x="3745"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2" name="Rectangle 1172"/>
            <p:cNvSpPr>
              <a:spLocks noChangeArrowheads="1"/>
            </p:cNvSpPr>
            <p:nvPr/>
          </p:nvSpPr>
          <p:spPr bwMode="auto">
            <a:xfrm>
              <a:off x="3667"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3" name="Rectangle 1173"/>
            <p:cNvSpPr>
              <a:spLocks noChangeArrowheads="1"/>
            </p:cNvSpPr>
            <p:nvPr/>
          </p:nvSpPr>
          <p:spPr bwMode="auto">
            <a:xfrm>
              <a:off x="3589"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4" name="Rectangle 1174"/>
            <p:cNvSpPr>
              <a:spLocks noChangeArrowheads="1"/>
            </p:cNvSpPr>
            <p:nvPr/>
          </p:nvSpPr>
          <p:spPr bwMode="auto">
            <a:xfrm>
              <a:off x="3511"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5" name="Rectangle 1175"/>
            <p:cNvSpPr>
              <a:spLocks noChangeArrowheads="1"/>
            </p:cNvSpPr>
            <p:nvPr/>
          </p:nvSpPr>
          <p:spPr bwMode="auto">
            <a:xfrm>
              <a:off x="3433"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6" name="Rectangle 1176"/>
            <p:cNvSpPr>
              <a:spLocks noChangeArrowheads="1"/>
            </p:cNvSpPr>
            <p:nvPr/>
          </p:nvSpPr>
          <p:spPr bwMode="auto">
            <a:xfrm>
              <a:off x="3355"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7" name="Rectangle 1177"/>
            <p:cNvSpPr>
              <a:spLocks noChangeArrowheads="1"/>
            </p:cNvSpPr>
            <p:nvPr/>
          </p:nvSpPr>
          <p:spPr bwMode="auto">
            <a:xfrm>
              <a:off x="3277" y="307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8" name="Rectangle 1178"/>
            <p:cNvSpPr>
              <a:spLocks noChangeArrowheads="1"/>
            </p:cNvSpPr>
            <p:nvPr/>
          </p:nvSpPr>
          <p:spPr bwMode="auto">
            <a:xfrm>
              <a:off x="4018"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9" name="Rectangle 1179"/>
            <p:cNvSpPr>
              <a:spLocks noChangeArrowheads="1"/>
            </p:cNvSpPr>
            <p:nvPr/>
          </p:nvSpPr>
          <p:spPr bwMode="auto">
            <a:xfrm>
              <a:off x="3940"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0" name="Rectangle 1180"/>
            <p:cNvSpPr>
              <a:spLocks noChangeArrowheads="1"/>
            </p:cNvSpPr>
            <p:nvPr/>
          </p:nvSpPr>
          <p:spPr bwMode="auto">
            <a:xfrm>
              <a:off x="3862"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1" name="Rectangle 1181"/>
            <p:cNvSpPr>
              <a:spLocks noChangeArrowheads="1"/>
            </p:cNvSpPr>
            <p:nvPr/>
          </p:nvSpPr>
          <p:spPr bwMode="auto">
            <a:xfrm>
              <a:off x="3784"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2" name="Rectangle 1182"/>
            <p:cNvSpPr>
              <a:spLocks noChangeArrowheads="1"/>
            </p:cNvSpPr>
            <p:nvPr/>
          </p:nvSpPr>
          <p:spPr bwMode="auto">
            <a:xfrm>
              <a:off x="3706"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3" name="Rectangle 1183"/>
            <p:cNvSpPr>
              <a:spLocks noChangeArrowheads="1"/>
            </p:cNvSpPr>
            <p:nvPr/>
          </p:nvSpPr>
          <p:spPr bwMode="auto">
            <a:xfrm>
              <a:off x="3628"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4" name="Rectangle 1184"/>
            <p:cNvSpPr>
              <a:spLocks noChangeArrowheads="1"/>
            </p:cNvSpPr>
            <p:nvPr/>
          </p:nvSpPr>
          <p:spPr bwMode="auto">
            <a:xfrm>
              <a:off x="3550"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5" name="Rectangle 1185"/>
            <p:cNvSpPr>
              <a:spLocks noChangeArrowheads="1"/>
            </p:cNvSpPr>
            <p:nvPr/>
          </p:nvSpPr>
          <p:spPr bwMode="auto">
            <a:xfrm>
              <a:off x="3472"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6" name="Rectangle 1186"/>
            <p:cNvSpPr>
              <a:spLocks noChangeArrowheads="1"/>
            </p:cNvSpPr>
            <p:nvPr/>
          </p:nvSpPr>
          <p:spPr bwMode="auto">
            <a:xfrm>
              <a:off x="3394"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7" name="Rectangle 1187"/>
            <p:cNvSpPr>
              <a:spLocks noChangeArrowheads="1"/>
            </p:cNvSpPr>
            <p:nvPr/>
          </p:nvSpPr>
          <p:spPr bwMode="auto">
            <a:xfrm>
              <a:off x="3316" y="299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8" name="Rectangle 1188"/>
            <p:cNvSpPr>
              <a:spLocks noChangeArrowheads="1"/>
            </p:cNvSpPr>
            <p:nvPr/>
          </p:nvSpPr>
          <p:spPr bwMode="auto">
            <a:xfrm>
              <a:off x="3979"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09" name="Rectangle 1189"/>
            <p:cNvSpPr>
              <a:spLocks noChangeArrowheads="1"/>
            </p:cNvSpPr>
            <p:nvPr/>
          </p:nvSpPr>
          <p:spPr bwMode="auto">
            <a:xfrm>
              <a:off x="3901"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0" name="Rectangle 1190"/>
            <p:cNvSpPr>
              <a:spLocks noChangeArrowheads="1"/>
            </p:cNvSpPr>
            <p:nvPr/>
          </p:nvSpPr>
          <p:spPr bwMode="auto">
            <a:xfrm>
              <a:off x="3823"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1" name="Rectangle 1191"/>
            <p:cNvSpPr>
              <a:spLocks noChangeArrowheads="1"/>
            </p:cNvSpPr>
            <p:nvPr/>
          </p:nvSpPr>
          <p:spPr bwMode="auto">
            <a:xfrm>
              <a:off x="3745"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2" name="Rectangle 1192"/>
            <p:cNvSpPr>
              <a:spLocks noChangeArrowheads="1"/>
            </p:cNvSpPr>
            <p:nvPr/>
          </p:nvSpPr>
          <p:spPr bwMode="auto">
            <a:xfrm>
              <a:off x="3667"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3" name="Rectangle 1193"/>
            <p:cNvSpPr>
              <a:spLocks noChangeArrowheads="1"/>
            </p:cNvSpPr>
            <p:nvPr/>
          </p:nvSpPr>
          <p:spPr bwMode="auto">
            <a:xfrm>
              <a:off x="3589"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4" name="Rectangle 1194"/>
            <p:cNvSpPr>
              <a:spLocks noChangeArrowheads="1"/>
            </p:cNvSpPr>
            <p:nvPr/>
          </p:nvSpPr>
          <p:spPr bwMode="auto">
            <a:xfrm>
              <a:off x="3511"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5" name="Rectangle 1195"/>
            <p:cNvSpPr>
              <a:spLocks noChangeArrowheads="1"/>
            </p:cNvSpPr>
            <p:nvPr/>
          </p:nvSpPr>
          <p:spPr bwMode="auto">
            <a:xfrm>
              <a:off x="3433"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6" name="Rectangle 1196"/>
            <p:cNvSpPr>
              <a:spLocks noChangeArrowheads="1"/>
            </p:cNvSpPr>
            <p:nvPr/>
          </p:nvSpPr>
          <p:spPr bwMode="auto">
            <a:xfrm>
              <a:off x="3355" y="292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7" name="Rectangle 1197"/>
            <p:cNvSpPr>
              <a:spLocks noChangeArrowheads="1"/>
            </p:cNvSpPr>
            <p:nvPr/>
          </p:nvSpPr>
          <p:spPr bwMode="auto">
            <a:xfrm>
              <a:off x="3936"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8" name="Rectangle 1198"/>
            <p:cNvSpPr>
              <a:spLocks noChangeArrowheads="1"/>
            </p:cNvSpPr>
            <p:nvPr/>
          </p:nvSpPr>
          <p:spPr bwMode="auto">
            <a:xfrm>
              <a:off x="3858"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19" name="Rectangle 1199"/>
            <p:cNvSpPr>
              <a:spLocks noChangeArrowheads="1"/>
            </p:cNvSpPr>
            <p:nvPr/>
          </p:nvSpPr>
          <p:spPr bwMode="auto">
            <a:xfrm>
              <a:off x="3780"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0" name="Rectangle 1200"/>
            <p:cNvSpPr>
              <a:spLocks noChangeArrowheads="1"/>
            </p:cNvSpPr>
            <p:nvPr/>
          </p:nvSpPr>
          <p:spPr bwMode="auto">
            <a:xfrm>
              <a:off x="3702"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1" name="Rectangle 1201"/>
            <p:cNvSpPr>
              <a:spLocks noChangeArrowheads="1"/>
            </p:cNvSpPr>
            <p:nvPr/>
          </p:nvSpPr>
          <p:spPr bwMode="auto">
            <a:xfrm>
              <a:off x="3624"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2" name="Rectangle 1202"/>
            <p:cNvSpPr>
              <a:spLocks noChangeArrowheads="1"/>
            </p:cNvSpPr>
            <p:nvPr/>
          </p:nvSpPr>
          <p:spPr bwMode="auto">
            <a:xfrm>
              <a:off x="3546"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3" name="Rectangle 1203"/>
            <p:cNvSpPr>
              <a:spLocks noChangeArrowheads="1"/>
            </p:cNvSpPr>
            <p:nvPr/>
          </p:nvSpPr>
          <p:spPr bwMode="auto">
            <a:xfrm>
              <a:off x="3468"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4" name="Rectangle 1204"/>
            <p:cNvSpPr>
              <a:spLocks noChangeArrowheads="1"/>
            </p:cNvSpPr>
            <p:nvPr/>
          </p:nvSpPr>
          <p:spPr bwMode="auto">
            <a:xfrm>
              <a:off x="3390" y="284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5" name="Rectangle 1205"/>
            <p:cNvSpPr>
              <a:spLocks noChangeArrowheads="1"/>
            </p:cNvSpPr>
            <p:nvPr/>
          </p:nvSpPr>
          <p:spPr bwMode="auto">
            <a:xfrm>
              <a:off x="3901"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6" name="Rectangle 1206"/>
            <p:cNvSpPr>
              <a:spLocks noChangeArrowheads="1"/>
            </p:cNvSpPr>
            <p:nvPr/>
          </p:nvSpPr>
          <p:spPr bwMode="auto">
            <a:xfrm>
              <a:off x="3823"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7" name="Rectangle 1207"/>
            <p:cNvSpPr>
              <a:spLocks noChangeArrowheads="1"/>
            </p:cNvSpPr>
            <p:nvPr/>
          </p:nvSpPr>
          <p:spPr bwMode="auto">
            <a:xfrm>
              <a:off x="3745"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8" name="Rectangle 1208"/>
            <p:cNvSpPr>
              <a:spLocks noChangeArrowheads="1"/>
            </p:cNvSpPr>
            <p:nvPr/>
          </p:nvSpPr>
          <p:spPr bwMode="auto">
            <a:xfrm>
              <a:off x="3667"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29" name="Rectangle 1209"/>
            <p:cNvSpPr>
              <a:spLocks noChangeArrowheads="1"/>
            </p:cNvSpPr>
            <p:nvPr/>
          </p:nvSpPr>
          <p:spPr bwMode="auto">
            <a:xfrm>
              <a:off x="3589"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0" name="Rectangle 1210"/>
            <p:cNvSpPr>
              <a:spLocks noChangeArrowheads="1"/>
            </p:cNvSpPr>
            <p:nvPr/>
          </p:nvSpPr>
          <p:spPr bwMode="auto">
            <a:xfrm>
              <a:off x="3511"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1" name="Rectangle 1211"/>
            <p:cNvSpPr>
              <a:spLocks noChangeArrowheads="1"/>
            </p:cNvSpPr>
            <p:nvPr/>
          </p:nvSpPr>
          <p:spPr bwMode="auto">
            <a:xfrm>
              <a:off x="3433" y="276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2" name="Rectangle 1212"/>
            <p:cNvSpPr>
              <a:spLocks noChangeArrowheads="1"/>
            </p:cNvSpPr>
            <p:nvPr/>
          </p:nvSpPr>
          <p:spPr bwMode="auto">
            <a:xfrm>
              <a:off x="3862" y="268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3" name="Rectangle 1213"/>
            <p:cNvSpPr>
              <a:spLocks noChangeArrowheads="1"/>
            </p:cNvSpPr>
            <p:nvPr/>
          </p:nvSpPr>
          <p:spPr bwMode="auto">
            <a:xfrm>
              <a:off x="3784" y="268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4" name="Rectangle 1214"/>
            <p:cNvSpPr>
              <a:spLocks noChangeArrowheads="1"/>
            </p:cNvSpPr>
            <p:nvPr/>
          </p:nvSpPr>
          <p:spPr bwMode="auto">
            <a:xfrm>
              <a:off x="3706" y="268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5" name="Rectangle 1215"/>
            <p:cNvSpPr>
              <a:spLocks noChangeArrowheads="1"/>
            </p:cNvSpPr>
            <p:nvPr/>
          </p:nvSpPr>
          <p:spPr bwMode="auto">
            <a:xfrm>
              <a:off x="3628" y="268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6" name="Rectangle 1216"/>
            <p:cNvSpPr>
              <a:spLocks noChangeArrowheads="1"/>
            </p:cNvSpPr>
            <p:nvPr/>
          </p:nvSpPr>
          <p:spPr bwMode="auto">
            <a:xfrm>
              <a:off x="3550" y="268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7" name="Rectangle 1217"/>
            <p:cNvSpPr>
              <a:spLocks noChangeArrowheads="1"/>
            </p:cNvSpPr>
            <p:nvPr/>
          </p:nvSpPr>
          <p:spPr bwMode="auto">
            <a:xfrm>
              <a:off x="3472" y="268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8" name="Rectangle 1218"/>
            <p:cNvSpPr>
              <a:spLocks noChangeArrowheads="1"/>
            </p:cNvSpPr>
            <p:nvPr/>
          </p:nvSpPr>
          <p:spPr bwMode="auto">
            <a:xfrm>
              <a:off x="3823" y="260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39" name="Rectangle 1219"/>
            <p:cNvSpPr>
              <a:spLocks noChangeArrowheads="1"/>
            </p:cNvSpPr>
            <p:nvPr/>
          </p:nvSpPr>
          <p:spPr bwMode="auto">
            <a:xfrm>
              <a:off x="3745" y="260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0" name="Rectangle 1220"/>
            <p:cNvSpPr>
              <a:spLocks noChangeArrowheads="1"/>
            </p:cNvSpPr>
            <p:nvPr/>
          </p:nvSpPr>
          <p:spPr bwMode="auto">
            <a:xfrm>
              <a:off x="3667" y="260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1" name="Rectangle 1221"/>
            <p:cNvSpPr>
              <a:spLocks noChangeArrowheads="1"/>
            </p:cNvSpPr>
            <p:nvPr/>
          </p:nvSpPr>
          <p:spPr bwMode="auto">
            <a:xfrm>
              <a:off x="3589" y="260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2" name="Rectangle 1222"/>
            <p:cNvSpPr>
              <a:spLocks noChangeArrowheads="1"/>
            </p:cNvSpPr>
            <p:nvPr/>
          </p:nvSpPr>
          <p:spPr bwMode="auto">
            <a:xfrm>
              <a:off x="3511" y="260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3" name="Rectangle 1223"/>
            <p:cNvSpPr>
              <a:spLocks noChangeArrowheads="1"/>
            </p:cNvSpPr>
            <p:nvPr/>
          </p:nvSpPr>
          <p:spPr bwMode="auto">
            <a:xfrm>
              <a:off x="3780" y="253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4" name="Rectangle 1224"/>
            <p:cNvSpPr>
              <a:spLocks noChangeArrowheads="1"/>
            </p:cNvSpPr>
            <p:nvPr/>
          </p:nvSpPr>
          <p:spPr bwMode="auto">
            <a:xfrm>
              <a:off x="3702" y="253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5" name="Rectangle 1225"/>
            <p:cNvSpPr>
              <a:spLocks noChangeArrowheads="1"/>
            </p:cNvSpPr>
            <p:nvPr/>
          </p:nvSpPr>
          <p:spPr bwMode="auto">
            <a:xfrm>
              <a:off x="3624" y="253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6" name="Rectangle 1226"/>
            <p:cNvSpPr>
              <a:spLocks noChangeArrowheads="1"/>
            </p:cNvSpPr>
            <p:nvPr/>
          </p:nvSpPr>
          <p:spPr bwMode="auto">
            <a:xfrm>
              <a:off x="3546" y="253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7" name="Rectangle 1227"/>
            <p:cNvSpPr>
              <a:spLocks noChangeArrowheads="1"/>
            </p:cNvSpPr>
            <p:nvPr/>
          </p:nvSpPr>
          <p:spPr bwMode="auto">
            <a:xfrm>
              <a:off x="3745" y="245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8" name="Rectangle 1228"/>
            <p:cNvSpPr>
              <a:spLocks noChangeArrowheads="1"/>
            </p:cNvSpPr>
            <p:nvPr/>
          </p:nvSpPr>
          <p:spPr bwMode="auto">
            <a:xfrm>
              <a:off x="3667" y="245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49" name="Rectangle 1229"/>
            <p:cNvSpPr>
              <a:spLocks noChangeArrowheads="1"/>
            </p:cNvSpPr>
            <p:nvPr/>
          </p:nvSpPr>
          <p:spPr bwMode="auto">
            <a:xfrm>
              <a:off x="3589" y="245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0" name="Rectangle 1230"/>
            <p:cNvSpPr>
              <a:spLocks noChangeArrowheads="1"/>
            </p:cNvSpPr>
            <p:nvPr/>
          </p:nvSpPr>
          <p:spPr bwMode="auto">
            <a:xfrm>
              <a:off x="3667" y="229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1" name="Rectangle 1231"/>
            <p:cNvSpPr>
              <a:spLocks noChangeArrowheads="1"/>
            </p:cNvSpPr>
            <p:nvPr/>
          </p:nvSpPr>
          <p:spPr bwMode="auto">
            <a:xfrm>
              <a:off x="3705" y="237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2" name="Rectangle 1232"/>
            <p:cNvSpPr>
              <a:spLocks noChangeArrowheads="1"/>
            </p:cNvSpPr>
            <p:nvPr/>
          </p:nvSpPr>
          <p:spPr bwMode="auto">
            <a:xfrm>
              <a:off x="3627" y="237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7553" name="Group 1233"/>
            <p:cNvGrpSpPr>
              <a:grpSpLocks/>
            </p:cNvGrpSpPr>
            <p:nvPr/>
          </p:nvGrpSpPr>
          <p:grpSpPr bwMode="auto">
            <a:xfrm>
              <a:off x="1014" y="3233"/>
              <a:ext cx="3121" cy="78"/>
              <a:chOff x="1053" y="3155"/>
              <a:chExt cx="3121" cy="78"/>
            </a:xfrm>
          </p:grpSpPr>
          <p:grpSp>
            <p:nvGrpSpPr>
              <p:cNvPr id="57554" name="Group 1234"/>
              <p:cNvGrpSpPr>
                <a:grpSpLocks/>
              </p:cNvGrpSpPr>
              <p:nvPr/>
            </p:nvGrpSpPr>
            <p:grpSpPr bwMode="auto">
              <a:xfrm>
                <a:off x="1053" y="3155"/>
                <a:ext cx="1092" cy="78"/>
                <a:chOff x="2051" y="1517"/>
                <a:chExt cx="1092" cy="78"/>
              </a:xfrm>
            </p:grpSpPr>
            <p:sp>
              <p:nvSpPr>
                <p:cNvPr id="57555" name="Rectangle 123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6" name="Rectangle 123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7" name="Rectangle 123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8" name="Rectangle 123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59" name="Rectangle 123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0" name="Rectangle 124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1" name="Rectangle 124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2" name="Rectangle 124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3" name="Rectangle 124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4" name="Rectangle 124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5" name="Rectangle 124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6" name="Rectangle 124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7" name="Rectangle 124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68" name="Rectangle 124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569" name="Group 1249"/>
              <p:cNvGrpSpPr>
                <a:grpSpLocks/>
              </p:cNvGrpSpPr>
              <p:nvPr/>
            </p:nvGrpSpPr>
            <p:grpSpPr bwMode="auto">
              <a:xfrm>
                <a:off x="2146" y="3155"/>
                <a:ext cx="1092" cy="78"/>
                <a:chOff x="2051" y="1517"/>
                <a:chExt cx="1092" cy="78"/>
              </a:xfrm>
            </p:grpSpPr>
            <p:sp>
              <p:nvSpPr>
                <p:cNvPr id="57570" name="Rectangle 125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1" name="Rectangle 125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2" name="Rectangle 125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3" name="Rectangle 125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4" name="Rectangle 125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5" name="Rectangle 125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6" name="Rectangle 125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7" name="Rectangle 125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8" name="Rectangle 125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79" name="Rectangle 125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0" name="Rectangle 126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1" name="Rectangle 126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2" name="Rectangle 126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3" name="Rectangle 126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584" name="Rectangle 1264"/>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5" name="Rectangle 1265"/>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6" name="Rectangle 1266"/>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7" name="Rectangle 1267"/>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8" name="Rectangle 1268"/>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89" name="Rectangle 1269"/>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0" name="Rectangle 1270"/>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1" name="Rectangle 1271"/>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2" name="Rectangle 1272"/>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3" name="Rectangle 1273"/>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4" name="Rectangle 1274"/>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5" name="Rectangle 1275"/>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596" name="Group 1276"/>
            <p:cNvGrpSpPr>
              <a:grpSpLocks/>
            </p:cNvGrpSpPr>
            <p:nvPr/>
          </p:nvGrpSpPr>
          <p:grpSpPr bwMode="auto">
            <a:xfrm>
              <a:off x="975" y="3311"/>
              <a:ext cx="3121" cy="78"/>
              <a:chOff x="1053" y="3155"/>
              <a:chExt cx="3121" cy="78"/>
            </a:xfrm>
          </p:grpSpPr>
          <p:grpSp>
            <p:nvGrpSpPr>
              <p:cNvPr id="57597" name="Group 1277"/>
              <p:cNvGrpSpPr>
                <a:grpSpLocks/>
              </p:cNvGrpSpPr>
              <p:nvPr/>
            </p:nvGrpSpPr>
            <p:grpSpPr bwMode="auto">
              <a:xfrm>
                <a:off x="1053" y="3155"/>
                <a:ext cx="1092" cy="78"/>
                <a:chOff x="2051" y="1517"/>
                <a:chExt cx="1092" cy="78"/>
              </a:xfrm>
            </p:grpSpPr>
            <p:sp>
              <p:nvSpPr>
                <p:cNvPr id="57598" name="Rectangle 1278"/>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99" name="Rectangle 1279"/>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0" name="Rectangle 1280"/>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1" name="Rectangle 1281"/>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2" name="Rectangle 1282"/>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3" name="Rectangle 1283"/>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4" name="Rectangle 1284"/>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5" name="Rectangle 1285"/>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6" name="Rectangle 1286"/>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7" name="Rectangle 1287"/>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8" name="Rectangle 1288"/>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09" name="Rectangle 1289"/>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0" name="Rectangle 1290"/>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1" name="Rectangle 1291"/>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612" name="Group 1292"/>
              <p:cNvGrpSpPr>
                <a:grpSpLocks/>
              </p:cNvGrpSpPr>
              <p:nvPr/>
            </p:nvGrpSpPr>
            <p:grpSpPr bwMode="auto">
              <a:xfrm>
                <a:off x="2146" y="3155"/>
                <a:ext cx="1092" cy="78"/>
                <a:chOff x="2051" y="1517"/>
                <a:chExt cx="1092" cy="78"/>
              </a:xfrm>
            </p:grpSpPr>
            <p:sp>
              <p:nvSpPr>
                <p:cNvPr id="57613" name="Rectangle 1293"/>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4" name="Rectangle 1294"/>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5" name="Rectangle 1295"/>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6" name="Rectangle 1296"/>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7" name="Rectangle 1297"/>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8" name="Rectangle 1298"/>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19" name="Rectangle 1299"/>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0" name="Rectangle 1300"/>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1" name="Rectangle 1301"/>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2" name="Rectangle 1302"/>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3" name="Rectangle 1303"/>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4" name="Rectangle 1304"/>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5" name="Rectangle 1305"/>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6" name="Rectangle 1306"/>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627" name="Rectangle 1307"/>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8" name="Rectangle 1308"/>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29" name="Rectangle 1309"/>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0" name="Rectangle 1310"/>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1" name="Rectangle 1311"/>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2" name="Rectangle 1312"/>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3" name="Rectangle 1313"/>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4" name="Rectangle 1314"/>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5" name="Rectangle 1315"/>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6" name="Rectangle 1316"/>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7" name="Rectangle 1317"/>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38" name="Rectangle 1318"/>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639" name="Group 1319"/>
            <p:cNvGrpSpPr>
              <a:grpSpLocks/>
            </p:cNvGrpSpPr>
            <p:nvPr/>
          </p:nvGrpSpPr>
          <p:grpSpPr bwMode="auto">
            <a:xfrm>
              <a:off x="930" y="3389"/>
              <a:ext cx="3121" cy="78"/>
              <a:chOff x="1053" y="3155"/>
              <a:chExt cx="3121" cy="78"/>
            </a:xfrm>
          </p:grpSpPr>
          <p:grpSp>
            <p:nvGrpSpPr>
              <p:cNvPr id="57640" name="Group 1320"/>
              <p:cNvGrpSpPr>
                <a:grpSpLocks/>
              </p:cNvGrpSpPr>
              <p:nvPr/>
            </p:nvGrpSpPr>
            <p:grpSpPr bwMode="auto">
              <a:xfrm>
                <a:off x="1053" y="3155"/>
                <a:ext cx="1092" cy="78"/>
                <a:chOff x="2051" y="1517"/>
                <a:chExt cx="1092" cy="78"/>
              </a:xfrm>
            </p:grpSpPr>
            <p:sp>
              <p:nvSpPr>
                <p:cNvPr id="57641" name="Rectangle 1321"/>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2" name="Rectangle 1322"/>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3" name="Rectangle 1323"/>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4" name="Rectangle 1324"/>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5" name="Rectangle 1325"/>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6" name="Rectangle 1326"/>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7" name="Rectangle 1327"/>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8" name="Rectangle 1328"/>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49" name="Rectangle 1329"/>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0" name="Rectangle 1330"/>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1" name="Rectangle 1331"/>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2" name="Rectangle 1332"/>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3" name="Rectangle 1333"/>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4" name="Rectangle 1334"/>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655" name="Group 1335"/>
              <p:cNvGrpSpPr>
                <a:grpSpLocks/>
              </p:cNvGrpSpPr>
              <p:nvPr/>
            </p:nvGrpSpPr>
            <p:grpSpPr bwMode="auto">
              <a:xfrm>
                <a:off x="2146" y="3155"/>
                <a:ext cx="1092" cy="78"/>
                <a:chOff x="2051" y="1517"/>
                <a:chExt cx="1092" cy="78"/>
              </a:xfrm>
            </p:grpSpPr>
            <p:sp>
              <p:nvSpPr>
                <p:cNvPr id="57656" name="Rectangle 1336"/>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7" name="Rectangle 1337"/>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8" name="Rectangle 1338"/>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59" name="Rectangle 1339"/>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0" name="Rectangle 1340"/>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1" name="Rectangle 1341"/>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2" name="Rectangle 1342"/>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3" name="Rectangle 1343"/>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4" name="Rectangle 1344"/>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5" name="Rectangle 1345"/>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6" name="Rectangle 1346"/>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7" name="Rectangle 1347"/>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8" name="Rectangle 1348"/>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69" name="Rectangle 1349"/>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670" name="Rectangle 1350"/>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1" name="Rectangle 1351"/>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2" name="Rectangle 1352"/>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3" name="Rectangle 1353"/>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4" name="Rectangle 1354"/>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5" name="Rectangle 1355"/>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6" name="Rectangle 1356"/>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7" name="Rectangle 1357"/>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8" name="Rectangle 1358"/>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79" name="Rectangle 1359"/>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0" name="Rectangle 1360"/>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1" name="Rectangle 1361"/>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682" name="Group 1362"/>
            <p:cNvGrpSpPr>
              <a:grpSpLocks/>
            </p:cNvGrpSpPr>
            <p:nvPr/>
          </p:nvGrpSpPr>
          <p:grpSpPr bwMode="auto">
            <a:xfrm>
              <a:off x="897" y="3467"/>
              <a:ext cx="3121" cy="78"/>
              <a:chOff x="1053" y="3155"/>
              <a:chExt cx="3121" cy="78"/>
            </a:xfrm>
          </p:grpSpPr>
          <p:grpSp>
            <p:nvGrpSpPr>
              <p:cNvPr id="57683" name="Group 1363"/>
              <p:cNvGrpSpPr>
                <a:grpSpLocks/>
              </p:cNvGrpSpPr>
              <p:nvPr/>
            </p:nvGrpSpPr>
            <p:grpSpPr bwMode="auto">
              <a:xfrm>
                <a:off x="1053" y="3155"/>
                <a:ext cx="1092" cy="78"/>
                <a:chOff x="2051" y="1517"/>
                <a:chExt cx="1092" cy="78"/>
              </a:xfrm>
            </p:grpSpPr>
            <p:sp>
              <p:nvSpPr>
                <p:cNvPr id="57684" name="Rectangle 136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5" name="Rectangle 136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6" name="Rectangle 136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7" name="Rectangle 136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8" name="Rectangle 136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89" name="Rectangle 136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0" name="Rectangle 137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1" name="Rectangle 137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2" name="Rectangle 137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3" name="Rectangle 137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4" name="Rectangle 137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5" name="Rectangle 137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6" name="Rectangle 137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97" name="Rectangle 137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698" name="Group 1378"/>
              <p:cNvGrpSpPr>
                <a:grpSpLocks/>
              </p:cNvGrpSpPr>
              <p:nvPr/>
            </p:nvGrpSpPr>
            <p:grpSpPr bwMode="auto">
              <a:xfrm>
                <a:off x="2146" y="3155"/>
                <a:ext cx="1092" cy="78"/>
                <a:chOff x="2051" y="1517"/>
                <a:chExt cx="1092" cy="78"/>
              </a:xfrm>
            </p:grpSpPr>
            <p:sp>
              <p:nvSpPr>
                <p:cNvPr id="57699" name="Rectangle 137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0" name="Rectangle 138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1" name="Rectangle 138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2" name="Rectangle 138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3" name="Rectangle 138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4" name="Rectangle 138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5" name="Rectangle 138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6" name="Rectangle 138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7" name="Rectangle 138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8" name="Rectangle 138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09" name="Rectangle 138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0" name="Rectangle 139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1" name="Rectangle 139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2" name="Rectangle 139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713" name="Rectangle 1393"/>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4" name="Rectangle 1394"/>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5" name="Rectangle 1395"/>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6" name="Rectangle 1396"/>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7" name="Rectangle 1397"/>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8" name="Rectangle 1398"/>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19" name="Rectangle 1399"/>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0" name="Rectangle 1400"/>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1" name="Rectangle 1401"/>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2" name="Rectangle 1402"/>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3" name="Rectangle 1403"/>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4" name="Rectangle 1404"/>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725" name="Group 1405"/>
            <p:cNvGrpSpPr>
              <a:grpSpLocks/>
            </p:cNvGrpSpPr>
            <p:nvPr/>
          </p:nvGrpSpPr>
          <p:grpSpPr bwMode="auto">
            <a:xfrm>
              <a:off x="857" y="3545"/>
              <a:ext cx="3121" cy="78"/>
              <a:chOff x="1053" y="3155"/>
              <a:chExt cx="3121" cy="78"/>
            </a:xfrm>
          </p:grpSpPr>
          <p:grpSp>
            <p:nvGrpSpPr>
              <p:cNvPr id="57726" name="Group 1406"/>
              <p:cNvGrpSpPr>
                <a:grpSpLocks/>
              </p:cNvGrpSpPr>
              <p:nvPr/>
            </p:nvGrpSpPr>
            <p:grpSpPr bwMode="auto">
              <a:xfrm>
                <a:off x="1053" y="3155"/>
                <a:ext cx="1092" cy="78"/>
                <a:chOff x="2051" y="1517"/>
                <a:chExt cx="1092" cy="78"/>
              </a:xfrm>
            </p:grpSpPr>
            <p:sp>
              <p:nvSpPr>
                <p:cNvPr id="57727" name="Rectangle 1407"/>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8" name="Rectangle 1408"/>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29" name="Rectangle 1409"/>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0" name="Rectangle 1410"/>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1" name="Rectangle 1411"/>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2" name="Rectangle 1412"/>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3" name="Rectangle 1413"/>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4" name="Rectangle 1414"/>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5" name="Rectangle 1415"/>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6" name="Rectangle 1416"/>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7" name="Rectangle 1417"/>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8" name="Rectangle 1418"/>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39" name="Rectangle 1419"/>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0" name="Rectangle 1420"/>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741" name="Group 1421"/>
              <p:cNvGrpSpPr>
                <a:grpSpLocks/>
              </p:cNvGrpSpPr>
              <p:nvPr/>
            </p:nvGrpSpPr>
            <p:grpSpPr bwMode="auto">
              <a:xfrm>
                <a:off x="2146" y="3155"/>
                <a:ext cx="1092" cy="78"/>
                <a:chOff x="2051" y="1517"/>
                <a:chExt cx="1092" cy="78"/>
              </a:xfrm>
            </p:grpSpPr>
            <p:sp>
              <p:nvSpPr>
                <p:cNvPr id="57742" name="Rectangle 1422"/>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3" name="Rectangle 1423"/>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4" name="Rectangle 1424"/>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5" name="Rectangle 1425"/>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6" name="Rectangle 1426"/>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7" name="Rectangle 1427"/>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8" name="Rectangle 1428"/>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49" name="Rectangle 1429"/>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0" name="Rectangle 1430"/>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1" name="Rectangle 1431"/>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2" name="Rectangle 1432"/>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3" name="Rectangle 1433"/>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4" name="Rectangle 1434"/>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5" name="Rectangle 1435"/>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756" name="Rectangle 1436"/>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7" name="Rectangle 1437"/>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8" name="Rectangle 1438"/>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59" name="Rectangle 1439"/>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0" name="Rectangle 1440"/>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1" name="Rectangle 1441"/>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2" name="Rectangle 1442"/>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3" name="Rectangle 1443"/>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4" name="Rectangle 1444"/>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5" name="Rectangle 1445"/>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6" name="Rectangle 1446"/>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67" name="Rectangle 1447"/>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768" name="Group 1448"/>
            <p:cNvGrpSpPr>
              <a:grpSpLocks/>
            </p:cNvGrpSpPr>
            <p:nvPr/>
          </p:nvGrpSpPr>
          <p:grpSpPr bwMode="auto">
            <a:xfrm>
              <a:off x="819" y="3623"/>
              <a:ext cx="3121" cy="78"/>
              <a:chOff x="1053" y="3155"/>
              <a:chExt cx="3121" cy="78"/>
            </a:xfrm>
          </p:grpSpPr>
          <p:grpSp>
            <p:nvGrpSpPr>
              <p:cNvPr id="57769" name="Group 1449"/>
              <p:cNvGrpSpPr>
                <a:grpSpLocks/>
              </p:cNvGrpSpPr>
              <p:nvPr/>
            </p:nvGrpSpPr>
            <p:grpSpPr bwMode="auto">
              <a:xfrm>
                <a:off x="1053" y="3155"/>
                <a:ext cx="1092" cy="78"/>
                <a:chOff x="2051" y="1517"/>
                <a:chExt cx="1092" cy="78"/>
              </a:xfrm>
            </p:grpSpPr>
            <p:sp>
              <p:nvSpPr>
                <p:cNvPr id="57770" name="Rectangle 145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1" name="Rectangle 145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2" name="Rectangle 145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3" name="Rectangle 145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4" name="Rectangle 145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5" name="Rectangle 145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6" name="Rectangle 145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7" name="Rectangle 145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8" name="Rectangle 145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79" name="Rectangle 145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0" name="Rectangle 146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1" name="Rectangle 146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2" name="Rectangle 146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3" name="Rectangle 146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784" name="Group 1464"/>
              <p:cNvGrpSpPr>
                <a:grpSpLocks/>
              </p:cNvGrpSpPr>
              <p:nvPr/>
            </p:nvGrpSpPr>
            <p:grpSpPr bwMode="auto">
              <a:xfrm>
                <a:off x="2146" y="3155"/>
                <a:ext cx="1092" cy="78"/>
                <a:chOff x="2051" y="1517"/>
                <a:chExt cx="1092" cy="78"/>
              </a:xfrm>
            </p:grpSpPr>
            <p:sp>
              <p:nvSpPr>
                <p:cNvPr id="57785" name="Rectangle 146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6" name="Rectangle 146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7" name="Rectangle 146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8" name="Rectangle 146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89" name="Rectangle 146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0" name="Rectangle 147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1" name="Rectangle 147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2" name="Rectangle 147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3" name="Rectangle 147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4" name="Rectangle 147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5" name="Rectangle 147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6" name="Rectangle 147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7" name="Rectangle 147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98" name="Rectangle 147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799" name="Rectangle 1479"/>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0" name="Rectangle 1480"/>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1" name="Rectangle 1481"/>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2" name="Rectangle 1482"/>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3" name="Rectangle 1483"/>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4" name="Rectangle 1484"/>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5" name="Rectangle 1485"/>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6" name="Rectangle 1486"/>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7" name="Rectangle 1487"/>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8" name="Rectangle 1488"/>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09" name="Rectangle 1489"/>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0" name="Rectangle 1490"/>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811" name="Group 1491"/>
            <p:cNvGrpSpPr>
              <a:grpSpLocks/>
            </p:cNvGrpSpPr>
            <p:nvPr/>
          </p:nvGrpSpPr>
          <p:grpSpPr bwMode="auto">
            <a:xfrm>
              <a:off x="779" y="3701"/>
              <a:ext cx="3121" cy="78"/>
              <a:chOff x="1053" y="3155"/>
              <a:chExt cx="3121" cy="78"/>
            </a:xfrm>
          </p:grpSpPr>
          <p:grpSp>
            <p:nvGrpSpPr>
              <p:cNvPr id="57812" name="Group 1492"/>
              <p:cNvGrpSpPr>
                <a:grpSpLocks/>
              </p:cNvGrpSpPr>
              <p:nvPr/>
            </p:nvGrpSpPr>
            <p:grpSpPr bwMode="auto">
              <a:xfrm>
                <a:off x="1053" y="3155"/>
                <a:ext cx="1092" cy="78"/>
                <a:chOff x="2051" y="1517"/>
                <a:chExt cx="1092" cy="78"/>
              </a:xfrm>
            </p:grpSpPr>
            <p:sp>
              <p:nvSpPr>
                <p:cNvPr id="57813" name="Rectangle 1493"/>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4" name="Rectangle 1494"/>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5" name="Rectangle 1495"/>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6" name="Rectangle 1496"/>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7" name="Rectangle 1497"/>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8" name="Rectangle 1498"/>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19" name="Rectangle 1499"/>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0" name="Rectangle 1500"/>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1" name="Rectangle 1501"/>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2" name="Rectangle 1502"/>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3" name="Rectangle 1503"/>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4" name="Rectangle 1504"/>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5" name="Rectangle 1505"/>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6" name="Rectangle 1506"/>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827" name="Group 1507"/>
              <p:cNvGrpSpPr>
                <a:grpSpLocks/>
              </p:cNvGrpSpPr>
              <p:nvPr/>
            </p:nvGrpSpPr>
            <p:grpSpPr bwMode="auto">
              <a:xfrm>
                <a:off x="2146" y="3155"/>
                <a:ext cx="1092" cy="78"/>
                <a:chOff x="2051" y="1517"/>
                <a:chExt cx="1092" cy="78"/>
              </a:xfrm>
            </p:grpSpPr>
            <p:sp>
              <p:nvSpPr>
                <p:cNvPr id="57828" name="Rectangle 1508"/>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29" name="Rectangle 1509"/>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0" name="Rectangle 1510"/>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1" name="Rectangle 1511"/>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2" name="Rectangle 1512"/>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3" name="Rectangle 1513"/>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4" name="Rectangle 1514"/>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5" name="Rectangle 1515"/>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6" name="Rectangle 1516"/>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7" name="Rectangle 1517"/>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8" name="Rectangle 1518"/>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39" name="Rectangle 1519"/>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0" name="Rectangle 1520"/>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1" name="Rectangle 1521"/>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842" name="Rectangle 1522"/>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3" name="Rectangle 1523"/>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4" name="Rectangle 1524"/>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5" name="Rectangle 1525"/>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6" name="Rectangle 1526"/>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7" name="Rectangle 1527"/>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8" name="Rectangle 1528"/>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49" name="Rectangle 1529"/>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0" name="Rectangle 1530"/>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1" name="Rectangle 1531"/>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2" name="Rectangle 1532"/>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3" name="Rectangle 1533"/>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854" name="Group 1534"/>
            <p:cNvGrpSpPr>
              <a:grpSpLocks/>
            </p:cNvGrpSpPr>
            <p:nvPr/>
          </p:nvGrpSpPr>
          <p:grpSpPr bwMode="auto">
            <a:xfrm>
              <a:off x="741" y="3779"/>
              <a:ext cx="3121" cy="78"/>
              <a:chOff x="1053" y="3155"/>
              <a:chExt cx="3121" cy="78"/>
            </a:xfrm>
          </p:grpSpPr>
          <p:grpSp>
            <p:nvGrpSpPr>
              <p:cNvPr id="57855" name="Group 1535"/>
              <p:cNvGrpSpPr>
                <a:grpSpLocks/>
              </p:cNvGrpSpPr>
              <p:nvPr/>
            </p:nvGrpSpPr>
            <p:grpSpPr bwMode="auto">
              <a:xfrm>
                <a:off x="1053" y="3155"/>
                <a:ext cx="1092" cy="78"/>
                <a:chOff x="2051" y="1517"/>
                <a:chExt cx="1092" cy="78"/>
              </a:xfrm>
            </p:grpSpPr>
            <p:sp>
              <p:nvSpPr>
                <p:cNvPr id="57856" name="Rectangle 1536"/>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7" name="Rectangle 1537"/>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8" name="Rectangle 1538"/>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59" name="Rectangle 1539"/>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0" name="Rectangle 1540"/>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1" name="Rectangle 1541"/>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2" name="Rectangle 1542"/>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3" name="Rectangle 1543"/>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4" name="Rectangle 1544"/>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5" name="Rectangle 1545"/>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6" name="Rectangle 1546"/>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7" name="Rectangle 1547"/>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8" name="Rectangle 1548"/>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69" name="Rectangle 1549"/>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870" name="Group 1550"/>
              <p:cNvGrpSpPr>
                <a:grpSpLocks/>
              </p:cNvGrpSpPr>
              <p:nvPr/>
            </p:nvGrpSpPr>
            <p:grpSpPr bwMode="auto">
              <a:xfrm>
                <a:off x="2146" y="3155"/>
                <a:ext cx="1092" cy="78"/>
                <a:chOff x="2051" y="1517"/>
                <a:chExt cx="1092" cy="78"/>
              </a:xfrm>
            </p:grpSpPr>
            <p:sp>
              <p:nvSpPr>
                <p:cNvPr id="57871" name="Rectangle 1551"/>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2" name="Rectangle 1552"/>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3" name="Rectangle 1553"/>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4" name="Rectangle 1554"/>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5" name="Rectangle 1555"/>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6" name="Rectangle 1556"/>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7" name="Rectangle 1557"/>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8" name="Rectangle 1558"/>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79" name="Rectangle 1559"/>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0" name="Rectangle 1560"/>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1" name="Rectangle 1561"/>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2" name="Rectangle 1562"/>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3" name="Rectangle 1563"/>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4" name="Rectangle 1564"/>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885" name="Rectangle 1565"/>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6" name="Rectangle 1566"/>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7" name="Rectangle 1567"/>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8" name="Rectangle 1568"/>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89" name="Rectangle 1569"/>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0" name="Rectangle 1570"/>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1" name="Rectangle 1571"/>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2" name="Rectangle 1572"/>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3" name="Rectangle 1573"/>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4" name="Rectangle 1574"/>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5" name="Rectangle 1575"/>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96" name="Rectangle 1576"/>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897" name="Group 1577"/>
            <p:cNvGrpSpPr>
              <a:grpSpLocks/>
            </p:cNvGrpSpPr>
            <p:nvPr/>
          </p:nvGrpSpPr>
          <p:grpSpPr bwMode="auto">
            <a:xfrm>
              <a:off x="706" y="3857"/>
              <a:ext cx="3121" cy="78"/>
              <a:chOff x="1053" y="3155"/>
              <a:chExt cx="3121" cy="78"/>
            </a:xfrm>
          </p:grpSpPr>
          <p:grpSp>
            <p:nvGrpSpPr>
              <p:cNvPr id="57898" name="Group 1578"/>
              <p:cNvGrpSpPr>
                <a:grpSpLocks/>
              </p:cNvGrpSpPr>
              <p:nvPr/>
            </p:nvGrpSpPr>
            <p:grpSpPr bwMode="auto">
              <a:xfrm>
                <a:off x="1053" y="3155"/>
                <a:ext cx="1092" cy="78"/>
                <a:chOff x="2051" y="1517"/>
                <a:chExt cx="1092" cy="78"/>
              </a:xfrm>
            </p:grpSpPr>
            <p:sp>
              <p:nvSpPr>
                <p:cNvPr id="57899" name="Rectangle 1579"/>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0" name="Rectangle 1580"/>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1" name="Rectangle 1581"/>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2" name="Rectangle 1582"/>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3" name="Rectangle 1583"/>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4" name="Rectangle 1584"/>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5" name="Rectangle 1585"/>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6" name="Rectangle 1586"/>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7" name="Rectangle 1587"/>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8" name="Rectangle 1588"/>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09" name="Rectangle 1589"/>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0" name="Rectangle 1590"/>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1" name="Rectangle 1591"/>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2" name="Rectangle 1592"/>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913" name="Group 1593"/>
              <p:cNvGrpSpPr>
                <a:grpSpLocks/>
              </p:cNvGrpSpPr>
              <p:nvPr/>
            </p:nvGrpSpPr>
            <p:grpSpPr bwMode="auto">
              <a:xfrm>
                <a:off x="2146" y="3155"/>
                <a:ext cx="1092" cy="78"/>
                <a:chOff x="2051" y="1517"/>
                <a:chExt cx="1092" cy="78"/>
              </a:xfrm>
            </p:grpSpPr>
            <p:sp>
              <p:nvSpPr>
                <p:cNvPr id="57914" name="Rectangle 1594"/>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5" name="Rectangle 1595"/>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6" name="Rectangle 1596"/>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7" name="Rectangle 1597"/>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8" name="Rectangle 1598"/>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19" name="Rectangle 1599"/>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0" name="Rectangle 1600"/>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1" name="Rectangle 1601"/>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2" name="Rectangle 1602"/>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3" name="Rectangle 1603"/>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4" name="Rectangle 1604"/>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5" name="Rectangle 1605"/>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6" name="Rectangle 1606"/>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7" name="Rectangle 1607"/>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928" name="Rectangle 1608"/>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29" name="Rectangle 1609"/>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0" name="Rectangle 1610"/>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1" name="Rectangle 1611"/>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2" name="Rectangle 1612"/>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3" name="Rectangle 1613"/>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4" name="Rectangle 1614"/>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5" name="Rectangle 1615"/>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6" name="Rectangle 1616"/>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7" name="Rectangle 1617"/>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8" name="Rectangle 1618"/>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39" name="Rectangle 1619"/>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940" name="Group 1620"/>
            <p:cNvGrpSpPr>
              <a:grpSpLocks/>
            </p:cNvGrpSpPr>
            <p:nvPr/>
          </p:nvGrpSpPr>
          <p:grpSpPr bwMode="auto">
            <a:xfrm>
              <a:off x="662" y="3935"/>
              <a:ext cx="3121" cy="78"/>
              <a:chOff x="1053" y="3155"/>
              <a:chExt cx="3121" cy="78"/>
            </a:xfrm>
          </p:grpSpPr>
          <p:grpSp>
            <p:nvGrpSpPr>
              <p:cNvPr id="57941" name="Group 1621"/>
              <p:cNvGrpSpPr>
                <a:grpSpLocks/>
              </p:cNvGrpSpPr>
              <p:nvPr/>
            </p:nvGrpSpPr>
            <p:grpSpPr bwMode="auto">
              <a:xfrm>
                <a:off x="1053" y="3155"/>
                <a:ext cx="1092" cy="78"/>
                <a:chOff x="2051" y="1517"/>
                <a:chExt cx="1092" cy="78"/>
              </a:xfrm>
            </p:grpSpPr>
            <p:sp>
              <p:nvSpPr>
                <p:cNvPr id="57942" name="Rectangle 1622"/>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3" name="Rectangle 1623"/>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4" name="Rectangle 1624"/>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5" name="Rectangle 1625"/>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6" name="Rectangle 1626"/>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7" name="Rectangle 1627"/>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8" name="Rectangle 1628"/>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49" name="Rectangle 1629"/>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0" name="Rectangle 1630"/>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1" name="Rectangle 1631"/>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2" name="Rectangle 1632"/>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3" name="Rectangle 1633"/>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4" name="Rectangle 1634"/>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5" name="Rectangle 1635"/>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956" name="Group 1636"/>
              <p:cNvGrpSpPr>
                <a:grpSpLocks/>
              </p:cNvGrpSpPr>
              <p:nvPr/>
            </p:nvGrpSpPr>
            <p:grpSpPr bwMode="auto">
              <a:xfrm>
                <a:off x="2146" y="3155"/>
                <a:ext cx="1092" cy="78"/>
                <a:chOff x="2051" y="1517"/>
                <a:chExt cx="1092" cy="78"/>
              </a:xfrm>
            </p:grpSpPr>
            <p:sp>
              <p:nvSpPr>
                <p:cNvPr id="57957" name="Rectangle 1637"/>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8" name="Rectangle 1638"/>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59" name="Rectangle 1639"/>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0" name="Rectangle 1640"/>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1" name="Rectangle 1641"/>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2" name="Rectangle 1642"/>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3" name="Rectangle 1643"/>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4" name="Rectangle 1644"/>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5" name="Rectangle 1645"/>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6" name="Rectangle 1646"/>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7" name="Rectangle 1647"/>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8" name="Rectangle 1648"/>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69" name="Rectangle 1649"/>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0" name="Rectangle 1650"/>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971" name="Rectangle 1651"/>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2" name="Rectangle 1652"/>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3" name="Rectangle 1653"/>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4" name="Rectangle 1654"/>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5" name="Rectangle 1655"/>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6" name="Rectangle 1656"/>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7" name="Rectangle 1657"/>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8" name="Rectangle 1658"/>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79" name="Rectangle 1659"/>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0" name="Rectangle 1660"/>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1" name="Rectangle 1661"/>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2" name="Rectangle 1662"/>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983" name="Group 1663"/>
            <p:cNvGrpSpPr>
              <a:grpSpLocks/>
            </p:cNvGrpSpPr>
            <p:nvPr/>
          </p:nvGrpSpPr>
          <p:grpSpPr bwMode="auto">
            <a:xfrm>
              <a:off x="628" y="4013"/>
              <a:ext cx="3121" cy="78"/>
              <a:chOff x="1053" y="3155"/>
              <a:chExt cx="3121" cy="78"/>
            </a:xfrm>
          </p:grpSpPr>
          <p:grpSp>
            <p:nvGrpSpPr>
              <p:cNvPr id="57984" name="Group 1664"/>
              <p:cNvGrpSpPr>
                <a:grpSpLocks/>
              </p:cNvGrpSpPr>
              <p:nvPr/>
            </p:nvGrpSpPr>
            <p:grpSpPr bwMode="auto">
              <a:xfrm>
                <a:off x="1053" y="3155"/>
                <a:ext cx="1092" cy="78"/>
                <a:chOff x="2051" y="1517"/>
                <a:chExt cx="1092" cy="78"/>
              </a:xfrm>
            </p:grpSpPr>
            <p:sp>
              <p:nvSpPr>
                <p:cNvPr id="57985" name="Rectangle 1665"/>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6" name="Rectangle 1666"/>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7" name="Rectangle 1667"/>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8" name="Rectangle 1668"/>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89" name="Rectangle 1669"/>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0" name="Rectangle 1670"/>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1" name="Rectangle 1671"/>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2" name="Rectangle 1672"/>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3" name="Rectangle 1673"/>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4" name="Rectangle 1674"/>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5" name="Rectangle 1675"/>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6" name="Rectangle 1676"/>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7" name="Rectangle 1677"/>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98" name="Rectangle 1678"/>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999" name="Group 1679"/>
              <p:cNvGrpSpPr>
                <a:grpSpLocks/>
              </p:cNvGrpSpPr>
              <p:nvPr/>
            </p:nvGrpSpPr>
            <p:grpSpPr bwMode="auto">
              <a:xfrm>
                <a:off x="2146" y="3155"/>
                <a:ext cx="1092" cy="78"/>
                <a:chOff x="2051" y="1517"/>
                <a:chExt cx="1092" cy="78"/>
              </a:xfrm>
            </p:grpSpPr>
            <p:sp>
              <p:nvSpPr>
                <p:cNvPr id="58000" name="Rectangle 1680"/>
                <p:cNvSpPr>
                  <a:spLocks noChangeArrowheads="1"/>
                </p:cNvSpPr>
                <p:nvPr/>
              </p:nvSpPr>
              <p:spPr bwMode="auto">
                <a:xfrm>
                  <a:off x="306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1" name="Rectangle 1681"/>
                <p:cNvSpPr>
                  <a:spLocks noChangeArrowheads="1"/>
                </p:cNvSpPr>
                <p:nvPr/>
              </p:nvSpPr>
              <p:spPr bwMode="auto">
                <a:xfrm>
                  <a:off x="298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2" name="Rectangle 1682"/>
                <p:cNvSpPr>
                  <a:spLocks noChangeArrowheads="1"/>
                </p:cNvSpPr>
                <p:nvPr/>
              </p:nvSpPr>
              <p:spPr bwMode="auto">
                <a:xfrm>
                  <a:off x="290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3" name="Rectangle 1683"/>
                <p:cNvSpPr>
                  <a:spLocks noChangeArrowheads="1"/>
                </p:cNvSpPr>
                <p:nvPr/>
              </p:nvSpPr>
              <p:spPr bwMode="auto">
                <a:xfrm>
                  <a:off x="283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4" name="Rectangle 1684"/>
                <p:cNvSpPr>
                  <a:spLocks noChangeArrowheads="1"/>
                </p:cNvSpPr>
                <p:nvPr/>
              </p:nvSpPr>
              <p:spPr bwMode="auto">
                <a:xfrm>
                  <a:off x="275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5" name="Rectangle 1685"/>
                <p:cNvSpPr>
                  <a:spLocks noChangeArrowheads="1"/>
                </p:cNvSpPr>
                <p:nvPr/>
              </p:nvSpPr>
              <p:spPr bwMode="auto">
                <a:xfrm>
                  <a:off x="267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6" name="Rectangle 1686"/>
                <p:cNvSpPr>
                  <a:spLocks noChangeArrowheads="1"/>
                </p:cNvSpPr>
                <p:nvPr/>
              </p:nvSpPr>
              <p:spPr bwMode="auto">
                <a:xfrm>
                  <a:off x="259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7" name="Rectangle 1687"/>
                <p:cNvSpPr>
                  <a:spLocks noChangeArrowheads="1"/>
                </p:cNvSpPr>
                <p:nvPr/>
              </p:nvSpPr>
              <p:spPr bwMode="auto">
                <a:xfrm>
                  <a:off x="251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8" name="Rectangle 1688"/>
                <p:cNvSpPr>
                  <a:spLocks noChangeArrowheads="1"/>
                </p:cNvSpPr>
                <p:nvPr/>
              </p:nvSpPr>
              <p:spPr bwMode="auto">
                <a:xfrm>
                  <a:off x="244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09" name="Rectangle 1689"/>
                <p:cNvSpPr>
                  <a:spLocks noChangeArrowheads="1"/>
                </p:cNvSpPr>
                <p:nvPr/>
              </p:nvSpPr>
              <p:spPr bwMode="auto">
                <a:xfrm>
                  <a:off x="2363"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0" name="Rectangle 1690"/>
                <p:cNvSpPr>
                  <a:spLocks noChangeArrowheads="1"/>
                </p:cNvSpPr>
                <p:nvPr/>
              </p:nvSpPr>
              <p:spPr bwMode="auto">
                <a:xfrm>
                  <a:off x="2285"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1" name="Rectangle 1691"/>
                <p:cNvSpPr>
                  <a:spLocks noChangeArrowheads="1"/>
                </p:cNvSpPr>
                <p:nvPr/>
              </p:nvSpPr>
              <p:spPr bwMode="auto">
                <a:xfrm>
                  <a:off x="2207"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2" name="Rectangle 1692"/>
                <p:cNvSpPr>
                  <a:spLocks noChangeArrowheads="1"/>
                </p:cNvSpPr>
                <p:nvPr/>
              </p:nvSpPr>
              <p:spPr bwMode="auto">
                <a:xfrm>
                  <a:off x="2129"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3" name="Rectangle 1693"/>
                <p:cNvSpPr>
                  <a:spLocks noChangeArrowheads="1"/>
                </p:cNvSpPr>
                <p:nvPr/>
              </p:nvSpPr>
              <p:spPr bwMode="auto">
                <a:xfrm>
                  <a:off x="2051" y="151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8014" name="Rectangle 1694"/>
              <p:cNvSpPr>
                <a:spLocks noChangeArrowheads="1"/>
              </p:cNvSpPr>
              <p:nvPr/>
            </p:nvSpPr>
            <p:spPr bwMode="auto">
              <a:xfrm>
                <a:off x="409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5" name="Rectangle 1695"/>
              <p:cNvSpPr>
                <a:spLocks noChangeArrowheads="1"/>
              </p:cNvSpPr>
              <p:nvPr/>
            </p:nvSpPr>
            <p:spPr bwMode="auto">
              <a:xfrm>
                <a:off x="401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6" name="Rectangle 1696"/>
              <p:cNvSpPr>
                <a:spLocks noChangeArrowheads="1"/>
              </p:cNvSpPr>
              <p:nvPr/>
            </p:nvSpPr>
            <p:spPr bwMode="auto">
              <a:xfrm>
                <a:off x="394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7" name="Rectangle 1697"/>
              <p:cNvSpPr>
                <a:spLocks noChangeArrowheads="1"/>
              </p:cNvSpPr>
              <p:nvPr/>
            </p:nvSpPr>
            <p:spPr bwMode="auto">
              <a:xfrm>
                <a:off x="386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8" name="Rectangle 1698"/>
              <p:cNvSpPr>
                <a:spLocks noChangeArrowheads="1"/>
              </p:cNvSpPr>
              <p:nvPr/>
            </p:nvSpPr>
            <p:spPr bwMode="auto">
              <a:xfrm>
                <a:off x="378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19" name="Rectangle 1699"/>
              <p:cNvSpPr>
                <a:spLocks noChangeArrowheads="1"/>
              </p:cNvSpPr>
              <p:nvPr/>
            </p:nvSpPr>
            <p:spPr bwMode="auto">
              <a:xfrm>
                <a:off x="370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0" name="Rectangle 1700"/>
              <p:cNvSpPr>
                <a:spLocks noChangeArrowheads="1"/>
              </p:cNvSpPr>
              <p:nvPr/>
            </p:nvSpPr>
            <p:spPr bwMode="auto">
              <a:xfrm>
                <a:off x="362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1" name="Rectangle 1701"/>
              <p:cNvSpPr>
                <a:spLocks noChangeArrowheads="1"/>
              </p:cNvSpPr>
              <p:nvPr/>
            </p:nvSpPr>
            <p:spPr bwMode="auto">
              <a:xfrm>
                <a:off x="3550"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2" name="Rectangle 1702"/>
              <p:cNvSpPr>
                <a:spLocks noChangeArrowheads="1"/>
              </p:cNvSpPr>
              <p:nvPr/>
            </p:nvSpPr>
            <p:spPr bwMode="auto">
              <a:xfrm>
                <a:off x="3472"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3" name="Rectangle 1703"/>
              <p:cNvSpPr>
                <a:spLocks noChangeArrowheads="1"/>
              </p:cNvSpPr>
              <p:nvPr/>
            </p:nvSpPr>
            <p:spPr bwMode="auto">
              <a:xfrm>
                <a:off x="3394"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4" name="Rectangle 1704"/>
              <p:cNvSpPr>
                <a:spLocks noChangeArrowheads="1"/>
              </p:cNvSpPr>
              <p:nvPr/>
            </p:nvSpPr>
            <p:spPr bwMode="auto">
              <a:xfrm>
                <a:off x="3316"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5" name="Rectangle 1705"/>
              <p:cNvSpPr>
                <a:spLocks noChangeArrowheads="1"/>
              </p:cNvSpPr>
              <p:nvPr/>
            </p:nvSpPr>
            <p:spPr bwMode="auto">
              <a:xfrm>
                <a:off x="3238" y="315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8026" name="Rectangle 1706"/>
            <p:cNvSpPr>
              <a:spLocks noChangeArrowheads="1"/>
            </p:cNvSpPr>
            <p:nvPr/>
          </p:nvSpPr>
          <p:spPr bwMode="auto">
            <a:xfrm>
              <a:off x="4529"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7" name="Rectangle 1707"/>
            <p:cNvSpPr>
              <a:spLocks noChangeArrowheads="1"/>
            </p:cNvSpPr>
            <p:nvPr/>
          </p:nvSpPr>
          <p:spPr bwMode="auto">
            <a:xfrm>
              <a:off x="4451"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8" name="Rectangle 1708"/>
            <p:cNvSpPr>
              <a:spLocks noChangeArrowheads="1"/>
            </p:cNvSpPr>
            <p:nvPr/>
          </p:nvSpPr>
          <p:spPr bwMode="auto">
            <a:xfrm>
              <a:off x="4373"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29" name="Rectangle 1709"/>
            <p:cNvSpPr>
              <a:spLocks noChangeArrowheads="1"/>
            </p:cNvSpPr>
            <p:nvPr/>
          </p:nvSpPr>
          <p:spPr bwMode="auto">
            <a:xfrm>
              <a:off x="4295"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0" name="Rectangle 1710"/>
            <p:cNvSpPr>
              <a:spLocks noChangeArrowheads="1"/>
            </p:cNvSpPr>
            <p:nvPr/>
          </p:nvSpPr>
          <p:spPr bwMode="auto">
            <a:xfrm>
              <a:off x="4217"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1" name="Rectangle 1711"/>
            <p:cNvSpPr>
              <a:spLocks noChangeArrowheads="1"/>
            </p:cNvSpPr>
            <p:nvPr/>
          </p:nvSpPr>
          <p:spPr bwMode="auto">
            <a:xfrm>
              <a:off x="4139"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2" name="Rectangle 1712"/>
            <p:cNvSpPr>
              <a:spLocks noChangeArrowheads="1"/>
            </p:cNvSpPr>
            <p:nvPr/>
          </p:nvSpPr>
          <p:spPr bwMode="auto">
            <a:xfrm>
              <a:off x="4061"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3" name="Rectangle 1713"/>
            <p:cNvSpPr>
              <a:spLocks noChangeArrowheads="1"/>
            </p:cNvSpPr>
            <p:nvPr/>
          </p:nvSpPr>
          <p:spPr bwMode="auto">
            <a:xfrm>
              <a:off x="3983"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4" name="Rectangle 1714"/>
            <p:cNvSpPr>
              <a:spLocks noChangeArrowheads="1"/>
            </p:cNvSpPr>
            <p:nvPr/>
          </p:nvSpPr>
          <p:spPr bwMode="auto">
            <a:xfrm>
              <a:off x="3905"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5" name="Rectangle 1715"/>
            <p:cNvSpPr>
              <a:spLocks noChangeArrowheads="1"/>
            </p:cNvSpPr>
            <p:nvPr/>
          </p:nvSpPr>
          <p:spPr bwMode="auto">
            <a:xfrm>
              <a:off x="3827"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6" name="Rectangle 1716"/>
            <p:cNvSpPr>
              <a:spLocks noChangeArrowheads="1"/>
            </p:cNvSpPr>
            <p:nvPr/>
          </p:nvSpPr>
          <p:spPr bwMode="auto">
            <a:xfrm>
              <a:off x="3749" y="401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7" name="Rectangle 1717"/>
            <p:cNvSpPr>
              <a:spLocks noChangeArrowheads="1"/>
            </p:cNvSpPr>
            <p:nvPr/>
          </p:nvSpPr>
          <p:spPr bwMode="auto">
            <a:xfrm>
              <a:off x="4291" y="354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8" name="Rectangle 1718"/>
            <p:cNvSpPr>
              <a:spLocks noChangeArrowheads="1"/>
            </p:cNvSpPr>
            <p:nvPr/>
          </p:nvSpPr>
          <p:spPr bwMode="auto">
            <a:xfrm>
              <a:off x="4213" y="354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39" name="Rectangle 1719"/>
            <p:cNvSpPr>
              <a:spLocks noChangeArrowheads="1"/>
            </p:cNvSpPr>
            <p:nvPr/>
          </p:nvSpPr>
          <p:spPr bwMode="auto">
            <a:xfrm>
              <a:off x="4135" y="354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0" name="Rectangle 1720"/>
            <p:cNvSpPr>
              <a:spLocks noChangeArrowheads="1"/>
            </p:cNvSpPr>
            <p:nvPr/>
          </p:nvSpPr>
          <p:spPr bwMode="auto">
            <a:xfrm>
              <a:off x="4057" y="354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1" name="Rectangle 1721"/>
            <p:cNvSpPr>
              <a:spLocks noChangeArrowheads="1"/>
            </p:cNvSpPr>
            <p:nvPr/>
          </p:nvSpPr>
          <p:spPr bwMode="auto">
            <a:xfrm>
              <a:off x="3979" y="354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2" name="Rectangle 1722"/>
            <p:cNvSpPr>
              <a:spLocks noChangeArrowheads="1"/>
            </p:cNvSpPr>
            <p:nvPr/>
          </p:nvSpPr>
          <p:spPr bwMode="auto">
            <a:xfrm>
              <a:off x="4248" y="346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3" name="Rectangle 1723"/>
            <p:cNvSpPr>
              <a:spLocks noChangeArrowheads="1"/>
            </p:cNvSpPr>
            <p:nvPr/>
          </p:nvSpPr>
          <p:spPr bwMode="auto">
            <a:xfrm>
              <a:off x="4170" y="346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4" name="Rectangle 1724"/>
            <p:cNvSpPr>
              <a:spLocks noChangeArrowheads="1"/>
            </p:cNvSpPr>
            <p:nvPr/>
          </p:nvSpPr>
          <p:spPr bwMode="auto">
            <a:xfrm>
              <a:off x="4092" y="346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5" name="Rectangle 1725"/>
            <p:cNvSpPr>
              <a:spLocks noChangeArrowheads="1"/>
            </p:cNvSpPr>
            <p:nvPr/>
          </p:nvSpPr>
          <p:spPr bwMode="auto">
            <a:xfrm>
              <a:off x="4014" y="346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6" name="Rectangle 1726"/>
            <p:cNvSpPr>
              <a:spLocks noChangeArrowheads="1"/>
            </p:cNvSpPr>
            <p:nvPr/>
          </p:nvSpPr>
          <p:spPr bwMode="auto">
            <a:xfrm>
              <a:off x="4209" y="338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7" name="Rectangle 1727"/>
            <p:cNvSpPr>
              <a:spLocks noChangeArrowheads="1"/>
            </p:cNvSpPr>
            <p:nvPr/>
          </p:nvSpPr>
          <p:spPr bwMode="auto">
            <a:xfrm>
              <a:off x="4131" y="338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8" name="Rectangle 1728"/>
            <p:cNvSpPr>
              <a:spLocks noChangeArrowheads="1"/>
            </p:cNvSpPr>
            <p:nvPr/>
          </p:nvSpPr>
          <p:spPr bwMode="auto">
            <a:xfrm>
              <a:off x="4053" y="338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49" name="Rectangle 1729"/>
            <p:cNvSpPr>
              <a:spLocks noChangeArrowheads="1"/>
            </p:cNvSpPr>
            <p:nvPr/>
          </p:nvSpPr>
          <p:spPr bwMode="auto">
            <a:xfrm>
              <a:off x="4174" y="331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0" name="Rectangle 1730"/>
            <p:cNvSpPr>
              <a:spLocks noChangeArrowheads="1"/>
            </p:cNvSpPr>
            <p:nvPr/>
          </p:nvSpPr>
          <p:spPr bwMode="auto">
            <a:xfrm>
              <a:off x="4096" y="331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1" name="Rectangle 1731"/>
            <p:cNvSpPr>
              <a:spLocks noChangeArrowheads="1"/>
            </p:cNvSpPr>
            <p:nvPr/>
          </p:nvSpPr>
          <p:spPr bwMode="auto">
            <a:xfrm>
              <a:off x="4135" y="323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2" name="Rectangle 1732"/>
            <p:cNvSpPr>
              <a:spLocks noChangeArrowheads="1"/>
            </p:cNvSpPr>
            <p:nvPr/>
          </p:nvSpPr>
          <p:spPr bwMode="auto">
            <a:xfrm>
              <a:off x="4252" y="362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3" name="Rectangle 1733"/>
            <p:cNvSpPr>
              <a:spLocks noChangeArrowheads="1"/>
            </p:cNvSpPr>
            <p:nvPr/>
          </p:nvSpPr>
          <p:spPr bwMode="auto">
            <a:xfrm>
              <a:off x="4174" y="362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4" name="Rectangle 1734"/>
            <p:cNvSpPr>
              <a:spLocks noChangeArrowheads="1"/>
            </p:cNvSpPr>
            <p:nvPr/>
          </p:nvSpPr>
          <p:spPr bwMode="auto">
            <a:xfrm>
              <a:off x="4096" y="362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5" name="Rectangle 1735"/>
            <p:cNvSpPr>
              <a:spLocks noChangeArrowheads="1"/>
            </p:cNvSpPr>
            <p:nvPr/>
          </p:nvSpPr>
          <p:spPr bwMode="auto">
            <a:xfrm>
              <a:off x="4018" y="362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6" name="Rectangle 1736"/>
            <p:cNvSpPr>
              <a:spLocks noChangeArrowheads="1"/>
            </p:cNvSpPr>
            <p:nvPr/>
          </p:nvSpPr>
          <p:spPr bwMode="auto">
            <a:xfrm>
              <a:off x="3940" y="362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7" name="Rectangle 1737"/>
            <p:cNvSpPr>
              <a:spLocks noChangeArrowheads="1"/>
            </p:cNvSpPr>
            <p:nvPr/>
          </p:nvSpPr>
          <p:spPr bwMode="auto">
            <a:xfrm>
              <a:off x="4330" y="3623"/>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8" name="Rectangle 1738"/>
            <p:cNvSpPr>
              <a:spLocks noChangeArrowheads="1"/>
            </p:cNvSpPr>
            <p:nvPr/>
          </p:nvSpPr>
          <p:spPr bwMode="auto">
            <a:xfrm>
              <a:off x="4213"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59" name="Rectangle 1739"/>
            <p:cNvSpPr>
              <a:spLocks noChangeArrowheads="1"/>
            </p:cNvSpPr>
            <p:nvPr/>
          </p:nvSpPr>
          <p:spPr bwMode="auto">
            <a:xfrm>
              <a:off x="4135"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0" name="Rectangle 1740"/>
            <p:cNvSpPr>
              <a:spLocks noChangeArrowheads="1"/>
            </p:cNvSpPr>
            <p:nvPr/>
          </p:nvSpPr>
          <p:spPr bwMode="auto">
            <a:xfrm>
              <a:off x="4057"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 name="Rectangle 1741"/>
            <p:cNvSpPr>
              <a:spLocks noChangeArrowheads="1"/>
            </p:cNvSpPr>
            <p:nvPr/>
          </p:nvSpPr>
          <p:spPr bwMode="auto">
            <a:xfrm>
              <a:off x="3979"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2" name="Rectangle 1742"/>
            <p:cNvSpPr>
              <a:spLocks noChangeArrowheads="1"/>
            </p:cNvSpPr>
            <p:nvPr/>
          </p:nvSpPr>
          <p:spPr bwMode="auto">
            <a:xfrm>
              <a:off x="3901"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3" name="Rectangle 1743"/>
            <p:cNvSpPr>
              <a:spLocks noChangeArrowheads="1"/>
            </p:cNvSpPr>
            <p:nvPr/>
          </p:nvSpPr>
          <p:spPr bwMode="auto">
            <a:xfrm>
              <a:off x="4291"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4" name="Rectangle 1744"/>
            <p:cNvSpPr>
              <a:spLocks noChangeArrowheads="1"/>
            </p:cNvSpPr>
            <p:nvPr/>
          </p:nvSpPr>
          <p:spPr bwMode="auto">
            <a:xfrm>
              <a:off x="4174"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5" name="Rectangle 1745"/>
            <p:cNvSpPr>
              <a:spLocks noChangeArrowheads="1"/>
            </p:cNvSpPr>
            <p:nvPr/>
          </p:nvSpPr>
          <p:spPr bwMode="auto">
            <a:xfrm>
              <a:off x="4096"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6" name="Rectangle 1746"/>
            <p:cNvSpPr>
              <a:spLocks noChangeArrowheads="1"/>
            </p:cNvSpPr>
            <p:nvPr/>
          </p:nvSpPr>
          <p:spPr bwMode="auto">
            <a:xfrm>
              <a:off x="4018"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7" name="Rectangle 1747"/>
            <p:cNvSpPr>
              <a:spLocks noChangeArrowheads="1"/>
            </p:cNvSpPr>
            <p:nvPr/>
          </p:nvSpPr>
          <p:spPr bwMode="auto">
            <a:xfrm>
              <a:off x="3940"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8" name="Rectangle 1748"/>
            <p:cNvSpPr>
              <a:spLocks noChangeArrowheads="1"/>
            </p:cNvSpPr>
            <p:nvPr/>
          </p:nvSpPr>
          <p:spPr bwMode="auto">
            <a:xfrm>
              <a:off x="3862"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9" name="Rectangle 1749"/>
            <p:cNvSpPr>
              <a:spLocks noChangeArrowheads="1"/>
            </p:cNvSpPr>
            <p:nvPr/>
          </p:nvSpPr>
          <p:spPr bwMode="auto">
            <a:xfrm>
              <a:off x="4252"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0" name="Rectangle 1750"/>
            <p:cNvSpPr>
              <a:spLocks noChangeArrowheads="1"/>
            </p:cNvSpPr>
            <p:nvPr/>
          </p:nvSpPr>
          <p:spPr bwMode="auto">
            <a:xfrm>
              <a:off x="4139"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1" name="Rectangle 1751"/>
            <p:cNvSpPr>
              <a:spLocks noChangeArrowheads="1"/>
            </p:cNvSpPr>
            <p:nvPr/>
          </p:nvSpPr>
          <p:spPr bwMode="auto">
            <a:xfrm>
              <a:off x="4061"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2" name="Rectangle 1752"/>
            <p:cNvSpPr>
              <a:spLocks noChangeArrowheads="1"/>
            </p:cNvSpPr>
            <p:nvPr/>
          </p:nvSpPr>
          <p:spPr bwMode="auto">
            <a:xfrm>
              <a:off x="3983"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3" name="Rectangle 1753"/>
            <p:cNvSpPr>
              <a:spLocks noChangeArrowheads="1"/>
            </p:cNvSpPr>
            <p:nvPr/>
          </p:nvSpPr>
          <p:spPr bwMode="auto">
            <a:xfrm>
              <a:off x="3905"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4" name="Rectangle 1754"/>
            <p:cNvSpPr>
              <a:spLocks noChangeArrowheads="1"/>
            </p:cNvSpPr>
            <p:nvPr/>
          </p:nvSpPr>
          <p:spPr bwMode="auto">
            <a:xfrm>
              <a:off x="3827"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5" name="Rectangle 1755"/>
            <p:cNvSpPr>
              <a:spLocks noChangeArrowheads="1"/>
            </p:cNvSpPr>
            <p:nvPr/>
          </p:nvSpPr>
          <p:spPr bwMode="auto">
            <a:xfrm>
              <a:off x="4217"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6" name="Rectangle 1756"/>
            <p:cNvSpPr>
              <a:spLocks noChangeArrowheads="1"/>
            </p:cNvSpPr>
            <p:nvPr/>
          </p:nvSpPr>
          <p:spPr bwMode="auto">
            <a:xfrm>
              <a:off x="4092"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7" name="Rectangle 1757"/>
            <p:cNvSpPr>
              <a:spLocks noChangeArrowheads="1"/>
            </p:cNvSpPr>
            <p:nvPr/>
          </p:nvSpPr>
          <p:spPr bwMode="auto">
            <a:xfrm>
              <a:off x="4014"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8" name="Rectangle 1758"/>
            <p:cNvSpPr>
              <a:spLocks noChangeArrowheads="1"/>
            </p:cNvSpPr>
            <p:nvPr/>
          </p:nvSpPr>
          <p:spPr bwMode="auto">
            <a:xfrm>
              <a:off x="3936"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79" name="Rectangle 1759"/>
            <p:cNvSpPr>
              <a:spLocks noChangeArrowheads="1"/>
            </p:cNvSpPr>
            <p:nvPr/>
          </p:nvSpPr>
          <p:spPr bwMode="auto">
            <a:xfrm>
              <a:off x="3858"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0" name="Rectangle 1760"/>
            <p:cNvSpPr>
              <a:spLocks noChangeArrowheads="1"/>
            </p:cNvSpPr>
            <p:nvPr/>
          </p:nvSpPr>
          <p:spPr bwMode="auto">
            <a:xfrm>
              <a:off x="3780"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1" name="Rectangle 1761"/>
            <p:cNvSpPr>
              <a:spLocks noChangeArrowheads="1"/>
            </p:cNvSpPr>
            <p:nvPr/>
          </p:nvSpPr>
          <p:spPr bwMode="auto">
            <a:xfrm>
              <a:off x="4170"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2" name="Rectangle 1762"/>
            <p:cNvSpPr>
              <a:spLocks noChangeArrowheads="1"/>
            </p:cNvSpPr>
            <p:nvPr/>
          </p:nvSpPr>
          <p:spPr bwMode="auto">
            <a:xfrm>
              <a:off x="4369" y="3701"/>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3" name="Rectangle 1763"/>
            <p:cNvSpPr>
              <a:spLocks noChangeArrowheads="1"/>
            </p:cNvSpPr>
            <p:nvPr/>
          </p:nvSpPr>
          <p:spPr bwMode="auto">
            <a:xfrm>
              <a:off x="4330"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4" name="Rectangle 1764"/>
            <p:cNvSpPr>
              <a:spLocks noChangeArrowheads="1"/>
            </p:cNvSpPr>
            <p:nvPr/>
          </p:nvSpPr>
          <p:spPr bwMode="auto">
            <a:xfrm>
              <a:off x="4408" y="3779"/>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5" name="Rectangle 1765"/>
            <p:cNvSpPr>
              <a:spLocks noChangeArrowheads="1"/>
            </p:cNvSpPr>
            <p:nvPr/>
          </p:nvSpPr>
          <p:spPr bwMode="auto">
            <a:xfrm>
              <a:off x="4295"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6" name="Rectangle 1766"/>
            <p:cNvSpPr>
              <a:spLocks noChangeArrowheads="1"/>
            </p:cNvSpPr>
            <p:nvPr/>
          </p:nvSpPr>
          <p:spPr bwMode="auto">
            <a:xfrm>
              <a:off x="4373"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7" name="Rectangle 1767"/>
            <p:cNvSpPr>
              <a:spLocks noChangeArrowheads="1"/>
            </p:cNvSpPr>
            <p:nvPr/>
          </p:nvSpPr>
          <p:spPr bwMode="auto">
            <a:xfrm>
              <a:off x="4451" y="3857"/>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8" name="Rectangle 1768"/>
            <p:cNvSpPr>
              <a:spLocks noChangeArrowheads="1"/>
            </p:cNvSpPr>
            <p:nvPr/>
          </p:nvSpPr>
          <p:spPr bwMode="auto">
            <a:xfrm>
              <a:off x="4248"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89" name="Rectangle 1769"/>
            <p:cNvSpPr>
              <a:spLocks noChangeArrowheads="1"/>
            </p:cNvSpPr>
            <p:nvPr/>
          </p:nvSpPr>
          <p:spPr bwMode="auto">
            <a:xfrm>
              <a:off x="4326"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90" name="Rectangle 1770"/>
            <p:cNvSpPr>
              <a:spLocks noChangeArrowheads="1"/>
            </p:cNvSpPr>
            <p:nvPr/>
          </p:nvSpPr>
          <p:spPr bwMode="auto">
            <a:xfrm>
              <a:off x="4404"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91" name="Rectangle 1771"/>
            <p:cNvSpPr>
              <a:spLocks noChangeArrowheads="1"/>
            </p:cNvSpPr>
            <p:nvPr/>
          </p:nvSpPr>
          <p:spPr bwMode="auto">
            <a:xfrm>
              <a:off x="4482" y="3935"/>
              <a:ext cx="78" cy="78"/>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102" name="Group 1782"/>
          <p:cNvGrpSpPr>
            <a:grpSpLocks/>
          </p:cNvGrpSpPr>
          <p:nvPr/>
        </p:nvGrpSpPr>
        <p:grpSpPr bwMode="auto">
          <a:xfrm>
            <a:off x="2124075" y="5489575"/>
            <a:ext cx="1238250" cy="1004888"/>
            <a:chOff x="1338" y="3458"/>
            <a:chExt cx="780" cy="633"/>
          </a:xfrm>
        </p:grpSpPr>
        <p:sp>
          <p:nvSpPr>
            <p:cNvPr id="58092" name="Rectangle 1772"/>
            <p:cNvSpPr>
              <a:spLocks noChangeArrowheads="1"/>
            </p:cNvSpPr>
            <p:nvPr/>
          </p:nvSpPr>
          <p:spPr bwMode="auto">
            <a:xfrm>
              <a:off x="1391" y="4013"/>
              <a:ext cx="78" cy="7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8093" name="Group 1773"/>
            <p:cNvGrpSpPr>
              <a:grpSpLocks/>
            </p:cNvGrpSpPr>
            <p:nvPr/>
          </p:nvGrpSpPr>
          <p:grpSpPr bwMode="auto">
            <a:xfrm>
              <a:off x="1338" y="3458"/>
              <a:ext cx="780" cy="522"/>
              <a:chOff x="1164" y="3118"/>
              <a:chExt cx="780" cy="522"/>
            </a:xfrm>
          </p:grpSpPr>
          <p:sp>
            <p:nvSpPr>
              <p:cNvPr id="58094" name="Text Box 1774"/>
              <p:cNvSpPr txBox="1">
                <a:spLocks noChangeArrowheads="1"/>
              </p:cNvSpPr>
              <p:nvPr/>
            </p:nvSpPr>
            <p:spPr bwMode="auto">
              <a:xfrm>
                <a:off x="1164" y="3118"/>
                <a:ext cx="780" cy="237"/>
              </a:xfrm>
              <a:prstGeom prst="rect">
                <a:avLst/>
              </a:prstGeom>
              <a:solidFill>
                <a:srgbClr val="F7FC3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Choose 6</a:t>
                </a:r>
                <a:endParaRPr lang="en-US" altLang="en-US"/>
              </a:p>
            </p:txBody>
          </p:sp>
          <p:sp>
            <p:nvSpPr>
              <p:cNvPr id="58095" name="Line 1775"/>
              <p:cNvSpPr>
                <a:spLocks noChangeShapeType="1"/>
              </p:cNvSpPr>
              <p:nvPr/>
            </p:nvSpPr>
            <p:spPr bwMode="auto">
              <a:xfrm flipH="1">
                <a:off x="1268" y="3308"/>
                <a:ext cx="204" cy="33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58101" name="Group 1781"/>
          <p:cNvGrpSpPr>
            <a:grpSpLocks/>
          </p:cNvGrpSpPr>
          <p:nvPr/>
        </p:nvGrpSpPr>
        <p:grpSpPr bwMode="auto">
          <a:xfrm>
            <a:off x="303213" y="6229350"/>
            <a:ext cx="1303337" cy="376238"/>
            <a:chOff x="191" y="3924"/>
            <a:chExt cx="821" cy="237"/>
          </a:xfrm>
        </p:grpSpPr>
        <p:sp>
          <p:nvSpPr>
            <p:cNvPr id="58100" name="Line 1780"/>
            <p:cNvSpPr>
              <a:spLocks noChangeShapeType="1"/>
            </p:cNvSpPr>
            <p:nvPr/>
          </p:nvSpPr>
          <p:spPr bwMode="auto">
            <a:xfrm>
              <a:off x="756" y="4060"/>
              <a:ext cx="256"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97" name="Text Box 1777"/>
            <p:cNvSpPr txBox="1">
              <a:spLocks noChangeArrowheads="1"/>
            </p:cNvSpPr>
            <p:nvPr/>
          </p:nvSpPr>
          <p:spPr bwMode="auto">
            <a:xfrm>
              <a:off x="191" y="3924"/>
              <a:ext cx="621" cy="237"/>
            </a:xfrm>
            <a:prstGeom prst="rect">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Row 49</a:t>
              </a:r>
              <a:endParaRPr lang="en-US" altLang="en-US"/>
            </a:p>
          </p:txBody>
        </p:sp>
      </p:grpSp>
      <p:grpSp>
        <p:nvGrpSpPr>
          <p:cNvPr id="58105" name="Group 1785"/>
          <p:cNvGrpSpPr>
            <a:grpSpLocks/>
          </p:cNvGrpSpPr>
          <p:nvPr/>
        </p:nvGrpSpPr>
        <p:grpSpPr bwMode="auto">
          <a:xfrm>
            <a:off x="885825" y="4989513"/>
            <a:ext cx="1749425" cy="1868487"/>
            <a:chOff x="558" y="3143"/>
            <a:chExt cx="1102" cy="1177"/>
          </a:xfrm>
        </p:grpSpPr>
        <p:pic>
          <p:nvPicPr>
            <p:cNvPr id="58103" name="Picture 1783" descr="Magnifying Glass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501" y="3200"/>
              <a:ext cx="1177" cy="1064"/>
            </a:xfrm>
            <a:prstGeom prst="rect">
              <a:avLst/>
            </a:prstGeom>
            <a:noFill/>
            <a:extLst>
              <a:ext uri="{909E8E84-426E-40DD-AFC4-6F175D3DCCD1}">
                <a14:hiddenFill xmlns:a14="http://schemas.microsoft.com/office/drawing/2010/main">
                  <a:solidFill>
                    <a:srgbClr val="FFFFFF"/>
                  </a:solidFill>
                </a14:hiddenFill>
              </a:ext>
            </a:extLst>
          </p:spPr>
        </p:pic>
        <p:sp>
          <p:nvSpPr>
            <p:cNvPr id="58104" name="Text Box 1784"/>
            <p:cNvSpPr txBox="1">
              <a:spLocks noChangeArrowheads="1"/>
            </p:cNvSpPr>
            <p:nvPr/>
          </p:nvSpPr>
          <p:spPr bwMode="auto">
            <a:xfrm>
              <a:off x="928" y="3884"/>
              <a:ext cx="7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solidFill>
                    <a:srgbClr val="FF0000"/>
                  </a:solidFill>
                </a:rPr>
                <a:t>13 983 816</a:t>
              </a:r>
              <a:endParaRPr lang="en-US" altLang="en-US" sz="1400">
                <a:solidFill>
                  <a:srgbClr val="FF0000"/>
                </a:solidFill>
              </a:endParaRPr>
            </a:p>
          </p:txBody>
        </p:sp>
      </p:grpSp>
      <p:grpSp>
        <p:nvGrpSpPr>
          <p:cNvPr id="58108" name="Group 1788"/>
          <p:cNvGrpSpPr>
            <a:grpSpLocks/>
          </p:cNvGrpSpPr>
          <p:nvPr/>
        </p:nvGrpSpPr>
        <p:grpSpPr bwMode="auto">
          <a:xfrm>
            <a:off x="2835275" y="2451100"/>
            <a:ext cx="3454400" cy="2719388"/>
            <a:chOff x="1810" y="1610"/>
            <a:chExt cx="2176" cy="1713"/>
          </a:xfrm>
        </p:grpSpPr>
        <p:sp>
          <p:nvSpPr>
            <p:cNvPr id="58106" name="Text Box 1786"/>
            <p:cNvSpPr txBox="1">
              <a:spLocks noChangeArrowheads="1"/>
            </p:cNvSpPr>
            <p:nvPr/>
          </p:nvSpPr>
          <p:spPr bwMode="auto">
            <a:xfrm>
              <a:off x="1810" y="2394"/>
              <a:ext cx="2176" cy="92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There are </a:t>
              </a:r>
              <a:r>
                <a:rPr lang="en-GB" altLang="en-US">
                  <a:solidFill>
                    <a:srgbClr val="FF0000"/>
                  </a:solidFill>
                </a:rPr>
                <a:t>13 983 816</a:t>
              </a:r>
              <a:r>
                <a:rPr lang="en-GB" altLang="en-US"/>
                <a:t> ways of choosing 6 balls from a set of 49. So buying a single ticket means that the probability of a win is 1/13 983 816</a:t>
              </a:r>
              <a:endParaRPr lang="en-US" altLang="en-US"/>
            </a:p>
          </p:txBody>
        </p:sp>
        <p:sp>
          <p:nvSpPr>
            <p:cNvPr id="58107" name="Text Box 1787"/>
            <p:cNvSpPr txBox="1">
              <a:spLocks noChangeArrowheads="1"/>
            </p:cNvSpPr>
            <p:nvPr/>
          </p:nvSpPr>
          <p:spPr bwMode="auto">
            <a:xfrm>
              <a:off x="2504" y="1610"/>
              <a:ext cx="761" cy="486"/>
            </a:xfrm>
            <a:prstGeom prst="rect">
              <a:avLst/>
            </a:prstGeom>
            <a:solidFill>
              <a:schemeClr val="tx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aseline="30000">
                  <a:solidFill>
                    <a:schemeClr val="bg1"/>
                  </a:solidFill>
                  <a:latin typeface="Comic Sans MS" panose="030F0702030302020204" pitchFamily="66" charset="0"/>
                </a:rPr>
                <a:t>49</a:t>
              </a:r>
              <a:r>
                <a:rPr lang="en-GB" altLang="en-US" sz="4400">
                  <a:solidFill>
                    <a:schemeClr val="bg1"/>
                  </a:solidFill>
                  <a:latin typeface="Comic Sans MS" panose="030F0702030302020204" pitchFamily="66" charset="0"/>
                </a:rPr>
                <a:t>C</a:t>
              </a:r>
              <a:r>
                <a:rPr lang="en-GB" altLang="en-US" sz="4400" baseline="-25000">
                  <a:solidFill>
                    <a:schemeClr val="bg1"/>
                  </a:solidFill>
                  <a:latin typeface="Comic Sans MS" panose="030F0702030302020204" pitchFamily="66" charset="0"/>
                </a:rPr>
                <a:t>6</a:t>
              </a:r>
              <a:endParaRPr lang="en-GB" altLang="en-US" sz="4400">
                <a:solidFill>
                  <a:schemeClr val="bg1"/>
                </a:solidFill>
                <a:latin typeface="Comic Sans MS" panose="030F0702030302020204" pitchFamily="66" charset="0"/>
              </a:endParaRPr>
            </a:p>
          </p:txBody>
        </p:sp>
      </p:grpSp>
      <p:grpSp>
        <p:nvGrpSpPr>
          <p:cNvPr id="58109" name="Group 1789"/>
          <p:cNvGrpSpPr>
            <a:grpSpLocks/>
          </p:cNvGrpSpPr>
          <p:nvPr/>
        </p:nvGrpSpPr>
        <p:grpSpPr bwMode="auto">
          <a:xfrm>
            <a:off x="3316288" y="166688"/>
            <a:ext cx="1160462" cy="376237"/>
            <a:chOff x="191" y="3924"/>
            <a:chExt cx="821" cy="237"/>
          </a:xfrm>
        </p:grpSpPr>
        <p:sp>
          <p:nvSpPr>
            <p:cNvPr id="58110" name="Line 1790"/>
            <p:cNvSpPr>
              <a:spLocks noChangeShapeType="1"/>
            </p:cNvSpPr>
            <p:nvPr/>
          </p:nvSpPr>
          <p:spPr bwMode="auto">
            <a:xfrm>
              <a:off x="756" y="4060"/>
              <a:ext cx="256"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111" name="Text Box 1791"/>
            <p:cNvSpPr txBox="1">
              <a:spLocks noChangeArrowheads="1"/>
            </p:cNvSpPr>
            <p:nvPr/>
          </p:nvSpPr>
          <p:spPr bwMode="auto">
            <a:xfrm>
              <a:off x="191" y="3924"/>
              <a:ext cx="621" cy="237"/>
            </a:xfrm>
            <a:prstGeom prst="rect">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Row 0</a:t>
              </a:r>
              <a:endParaRPr lang="en-US" altLang="en-US"/>
            </a:p>
          </p:txBody>
        </p:sp>
      </p:grpSp>
      <p:sp>
        <p:nvSpPr>
          <p:cNvPr id="58112" name="Rectangle 1792"/>
          <p:cNvSpPr>
            <a:spLocks noChangeArrowheads="1"/>
          </p:cNvSpPr>
          <p:nvPr/>
        </p:nvSpPr>
        <p:spPr bwMode="auto">
          <a:xfrm>
            <a:off x="0" y="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113" name="Rectangle 1793"/>
          <p:cNvSpPr>
            <a:spLocks noChangeArrowheads="1"/>
          </p:cNvSpPr>
          <p:nvPr/>
        </p:nvSpPr>
        <p:spPr bwMode="auto">
          <a:xfrm>
            <a:off x="0" y="6762750"/>
            <a:ext cx="9144000" cy="95250"/>
          </a:xfrm>
          <a:prstGeom prst="rect">
            <a:avLst/>
          </a:prstGeom>
          <a:gradFill rotWithShape="1">
            <a:gsLst>
              <a:gs pos="0">
                <a:srgbClr val="6699FF">
                  <a:gamma/>
                  <a:shade val="66275"/>
                  <a:invGamma/>
                </a:srgbClr>
              </a:gs>
              <a:gs pos="50000">
                <a:srgbClr val="6699FF"/>
              </a:gs>
              <a:gs pos="100000">
                <a:srgbClr val="6699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114" name="Rectangle 1794"/>
          <p:cNvSpPr>
            <a:spLocks noChangeArrowheads="1"/>
          </p:cNvSpPr>
          <p:nvPr/>
        </p:nvSpPr>
        <p:spPr bwMode="auto">
          <a:xfrm>
            <a:off x="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115" name="Rectangle 1795"/>
          <p:cNvSpPr>
            <a:spLocks noChangeArrowheads="1"/>
          </p:cNvSpPr>
          <p:nvPr/>
        </p:nvSpPr>
        <p:spPr bwMode="auto">
          <a:xfrm>
            <a:off x="9048750" y="0"/>
            <a:ext cx="95250" cy="6858000"/>
          </a:xfrm>
          <a:prstGeom prst="rect">
            <a:avLst/>
          </a:prstGeom>
          <a:gradFill rotWithShape="1">
            <a:gsLst>
              <a:gs pos="0">
                <a:srgbClr val="6699FF">
                  <a:gamma/>
                  <a:shade val="66275"/>
                  <a:invGamma/>
                </a:srgbClr>
              </a:gs>
              <a:gs pos="50000">
                <a:srgbClr val="6699FF"/>
              </a:gs>
              <a:gs pos="100000">
                <a:srgbClr val="6699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6684"/>
                                        </p:tgtEl>
                                        <p:attrNameLst>
                                          <p:attrName>style.visibility</p:attrName>
                                        </p:attrNameLst>
                                      </p:cBhvr>
                                      <p:to>
                                        <p:strVal val="visible"/>
                                      </p:to>
                                    </p:set>
                                    <p:animEffect transition="in" filter="wipe(up)">
                                      <p:cBhvr>
                                        <p:cTn id="7" dur="2000"/>
                                        <p:tgtEl>
                                          <p:spTgt spid="566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58109"/>
                                        </p:tgtEl>
                                        <p:attrNameLst>
                                          <p:attrName>style.visibility</p:attrName>
                                        </p:attrNameLst>
                                      </p:cBhvr>
                                      <p:to>
                                        <p:strVal val="visible"/>
                                      </p:to>
                                    </p:set>
                                    <p:animEffect transition="in" filter="wipe(left)">
                                      <p:cBhvr>
                                        <p:cTn id="12" dur="500"/>
                                        <p:tgtEl>
                                          <p:spTgt spid="58109"/>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58101"/>
                                        </p:tgtEl>
                                        <p:attrNameLst>
                                          <p:attrName>style.visibility</p:attrName>
                                        </p:attrNameLst>
                                      </p:cBhvr>
                                      <p:to>
                                        <p:strVal val="visible"/>
                                      </p:to>
                                    </p:set>
                                    <p:animEffect transition="in" filter="wipe(left)">
                                      <p:cBhvr>
                                        <p:cTn id="17" dur="500"/>
                                        <p:tgtEl>
                                          <p:spTgt spid="58101"/>
                                        </p:tgtEl>
                                      </p:cBhvr>
                                    </p:animEffect>
                                  </p:childTnLst>
                                  <p:subTnLst>
                                    <p:audio>
                                      <p:cMediaNode>
                                        <p:cTn display="0" masterRel="sameClick">
                                          <p:stCondLst>
                                            <p:cond evt="begin" delay="0">
                                              <p:tn val="15"/>
                                            </p:cond>
                                          </p:stCondLst>
                                          <p:endCondLst>
                                            <p:cond evt="onStopAudio" delay="0">
                                              <p:tgtEl>
                                                <p:sldTgt/>
                                              </p:tgtEl>
                                            </p:cond>
                                          </p:endCondLst>
                                        </p:cTn>
                                        <p:tgtEl>
                                          <p:sndTgt r:embed="rId2" name="camera.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58102"/>
                                        </p:tgtEl>
                                        <p:attrNameLst>
                                          <p:attrName>style.visibility</p:attrName>
                                        </p:attrNameLst>
                                      </p:cBhvr>
                                      <p:to>
                                        <p:strVal val="visible"/>
                                      </p:to>
                                    </p:set>
                                    <p:animEffect transition="in" filter="wipe(up)">
                                      <p:cBhvr>
                                        <p:cTn id="22" dur="500"/>
                                        <p:tgtEl>
                                          <p:spTgt spid="58102"/>
                                        </p:tgtEl>
                                      </p:cBhvr>
                                    </p:animEffect>
                                  </p:childTnLst>
                                  <p:subTnLst>
                                    <p:audio>
                                      <p:cMediaNode>
                                        <p:cTn display="0" masterRel="sameClick">
                                          <p:stCondLst>
                                            <p:cond evt="begin" delay="0">
                                              <p:tn val="20"/>
                                            </p:cond>
                                          </p:stCondLst>
                                          <p:endCondLst>
                                            <p:cond evt="onStopAudio" delay="0">
                                              <p:tgtEl>
                                                <p:sldTgt/>
                                              </p:tgtEl>
                                            </p:cond>
                                          </p:endCondLst>
                                        </p:cTn>
                                        <p:tgtEl>
                                          <p:sndTgt r:embed="rId2" name="camera.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58105"/>
                                        </p:tgtEl>
                                        <p:attrNameLst>
                                          <p:attrName>style.visibility</p:attrName>
                                        </p:attrNameLst>
                                      </p:cBhvr>
                                      <p:to>
                                        <p:strVal val="visible"/>
                                      </p:to>
                                    </p:set>
                                    <p:animEffect transition="in" filter="wipe(up)">
                                      <p:cBhvr>
                                        <p:cTn id="27" dur="500"/>
                                        <p:tgtEl>
                                          <p:spTgt spid="581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58108"/>
                                        </p:tgtEl>
                                        <p:attrNameLst>
                                          <p:attrName>style.visibility</p:attrName>
                                        </p:attrNameLst>
                                      </p:cBhvr>
                                      <p:to>
                                        <p:strVal val="visible"/>
                                      </p:to>
                                    </p:set>
                                    <p:animEffect transition="in" filter="dissolve">
                                      <p:cBhvr>
                                        <p:cTn id="32" dur="500"/>
                                        <p:tgtEl>
                                          <p:spTgt spid="58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64554" name="Rectangle 42"/>
          <p:cNvSpPr>
            <a:spLocks noGrp="1" noChangeArrowheads="1"/>
          </p:cNvSpPr>
          <p:nvPr>
            <p:ph type="title"/>
          </p:nvPr>
        </p:nvSpPr>
        <p:spPr>
          <a:xfrm>
            <a:off x="2876550" y="2846388"/>
            <a:ext cx="4324350" cy="1047750"/>
          </a:xfrm>
        </p:spPr>
        <p:txBody>
          <a:bodyPr/>
          <a:lstStyle/>
          <a:p>
            <a:r>
              <a:rPr lang="en-GB" altLang="en-US"/>
              <a:t>Historical Note</a:t>
            </a:r>
            <a:endParaRPr lang="en-US" altLang="en-US"/>
          </a:p>
        </p:txBody>
      </p:sp>
      <p:sp>
        <p:nvSpPr>
          <p:cNvPr id="64516" name="Text Box 4"/>
          <p:cNvSpPr txBox="1">
            <a:spLocks noChangeArrowheads="1"/>
          </p:cNvSpPr>
          <p:nvPr/>
        </p:nvSpPr>
        <p:spPr bwMode="auto">
          <a:xfrm>
            <a:off x="4089400" y="285750"/>
            <a:ext cx="1866900" cy="376238"/>
          </a:xfrm>
          <a:prstGeom prst="rect">
            <a:avLst/>
          </a:prstGeom>
          <a:solidFill>
            <a:schemeClr val="bg1"/>
          </a:solidFill>
          <a:ln w="9525">
            <a:solidFill>
              <a:srgbClr val="FF505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Historical Note</a:t>
            </a:r>
            <a:endParaRPr lang="en-US" altLang="en-US"/>
          </a:p>
        </p:txBody>
      </p:sp>
      <p:pic>
        <p:nvPicPr>
          <p:cNvPr id="64517" name="Picture 5" descr="Pasc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50" y="400050"/>
            <a:ext cx="1089025" cy="9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FF"/>
                </a:solidFill>
                <a:miter lim="800000"/>
                <a:headEnd/>
                <a:tailEnd/>
              </a14:hiddenLine>
            </a:ext>
          </a:extLst>
        </p:spPr>
      </p:pic>
      <p:sp>
        <p:nvSpPr>
          <p:cNvPr id="64518" name="Text Box 6"/>
          <p:cNvSpPr txBox="1">
            <a:spLocks noChangeArrowheads="1"/>
          </p:cNvSpPr>
          <p:nvPr/>
        </p:nvSpPr>
        <p:spPr bwMode="auto">
          <a:xfrm>
            <a:off x="533400" y="1498600"/>
            <a:ext cx="1492250" cy="558800"/>
          </a:xfrm>
          <a:prstGeom prst="rect">
            <a:avLst/>
          </a:prstGeom>
          <a:solidFill>
            <a:schemeClr val="bg1"/>
          </a:solidFill>
          <a:ln w="9525">
            <a:solidFill>
              <a:srgbClr val="FF505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rgbClr val="3333FF"/>
                </a:solidFill>
              </a:rPr>
              <a:t>Blaisé Pascal </a:t>
            </a:r>
            <a:r>
              <a:rPr lang="en-GB" altLang="en-US" sz="1400">
                <a:solidFill>
                  <a:srgbClr val="3333FF"/>
                </a:solidFill>
              </a:rPr>
              <a:t>(1623-1662</a:t>
            </a:r>
            <a:r>
              <a:rPr lang="en-GB" altLang="en-US" sz="1400"/>
              <a:t>)</a:t>
            </a:r>
          </a:p>
        </p:txBody>
      </p:sp>
      <p:grpSp>
        <p:nvGrpSpPr>
          <p:cNvPr id="64523" name="Group 11"/>
          <p:cNvGrpSpPr>
            <a:grpSpLocks/>
          </p:cNvGrpSpPr>
          <p:nvPr/>
        </p:nvGrpSpPr>
        <p:grpSpPr bwMode="auto">
          <a:xfrm>
            <a:off x="520700" y="2190750"/>
            <a:ext cx="1522413" cy="2087563"/>
            <a:chOff x="1720" y="660"/>
            <a:chExt cx="1352" cy="1872"/>
          </a:xfrm>
        </p:grpSpPr>
        <p:pic>
          <p:nvPicPr>
            <p:cNvPr id="64519" name="Picture 7" descr="VG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0" y="669"/>
              <a:ext cx="1352" cy="18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4521" name="Rectangle 9"/>
            <p:cNvSpPr>
              <a:spLocks noChangeArrowheads="1"/>
            </p:cNvSpPr>
            <p:nvPr/>
          </p:nvSpPr>
          <p:spPr bwMode="auto">
            <a:xfrm>
              <a:off x="1788" y="660"/>
              <a:ext cx="1068" cy="19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2" name="Rectangle 10"/>
            <p:cNvSpPr>
              <a:spLocks noChangeArrowheads="1"/>
            </p:cNvSpPr>
            <p:nvPr/>
          </p:nvSpPr>
          <p:spPr bwMode="auto">
            <a:xfrm>
              <a:off x="1736" y="2228"/>
              <a:ext cx="1336" cy="3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24" name="Text Box 12"/>
          <p:cNvSpPr txBox="1">
            <a:spLocks noChangeArrowheads="1"/>
          </p:cNvSpPr>
          <p:nvPr/>
        </p:nvSpPr>
        <p:spPr bwMode="auto">
          <a:xfrm>
            <a:off x="2228850" y="857250"/>
            <a:ext cx="6521450" cy="4270375"/>
          </a:xfrm>
          <a:prstGeom prst="rect">
            <a:avLst/>
          </a:prstGeom>
          <a:solidFill>
            <a:schemeClr val="bg1"/>
          </a:solidFill>
          <a:ln w="57150" cmpd="thickThin">
            <a:solidFill>
              <a:srgbClr val="FF505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3333FF"/>
                </a:solidFill>
              </a:rPr>
              <a:t>Pascal</a:t>
            </a:r>
            <a:r>
              <a:rPr lang="en-GB" altLang="en-US"/>
              <a:t> was a French mathematician whose contemporaries and fellow countrymen included </a:t>
            </a:r>
            <a:r>
              <a:rPr lang="en-GB" altLang="en-US">
                <a:solidFill>
                  <a:srgbClr val="3333FF"/>
                </a:solidFill>
              </a:rPr>
              <a:t>Fermat</a:t>
            </a:r>
            <a:r>
              <a:rPr lang="en-GB" altLang="en-US"/>
              <a:t>, </a:t>
            </a:r>
            <a:r>
              <a:rPr lang="en-GB" altLang="en-US">
                <a:solidFill>
                  <a:srgbClr val="3333FF"/>
                </a:solidFill>
              </a:rPr>
              <a:t>Descartes</a:t>
            </a:r>
            <a:r>
              <a:rPr lang="en-GB" altLang="en-US"/>
              <a:t> and </a:t>
            </a:r>
            <a:r>
              <a:rPr lang="en-GB" altLang="en-US">
                <a:solidFill>
                  <a:srgbClr val="3333FF"/>
                </a:solidFill>
              </a:rPr>
              <a:t>Mersenne</a:t>
            </a:r>
            <a:r>
              <a:rPr lang="en-GB" altLang="en-US"/>
              <a:t>. Among his many achievements was the construction of a mechanical calculating machine to help his father with his business. It was able to add and subtract only, but it was a milestone on the road to the age of computers.</a:t>
            </a:r>
          </a:p>
          <a:p>
            <a:pPr>
              <a:spcBef>
                <a:spcPct val="50000"/>
              </a:spcBef>
            </a:pPr>
            <a:r>
              <a:rPr lang="en-GB" altLang="en-US"/>
              <a:t>He corresponded with Fermat on problems that led to the new branch of mathematics called Probability Theory. The two problems that they examined concerned outcomes when throwing dice and how to divide the stake fairly amongst a group of players if a game was interrupted.</a:t>
            </a:r>
          </a:p>
          <a:p>
            <a:pPr>
              <a:spcBef>
                <a:spcPct val="50000"/>
              </a:spcBef>
            </a:pPr>
            <a:r>
              <a:rPr lang="en-GB" altLang="en-US"/>
              <a:t>These investigations led Pascal to construct tables of probabilities that eventually led to the triangle of probabilities that bears his name. </a:t>
            </a:r>
            <a:endParaRPr lang="en-US" altLang="en-US"/>
          </a:p>
        </p:txBody>
      </p:sp>
      <p:pic>
        <p:nvPicPr>
          <p:cNvPr id="64527"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7100" y="5276850"/>
            <a:ext cx="1581150"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534" name="Picture 22" descr="Coins 12"/>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a:xfrm>
            <a:off x="5964238" y="5372100"/>
            <a:ext cx="796925" cy="8937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4549" name="Group 37"/>
          <p:cNvGrpSpPr>
            <a:grpSpLocks/>
          </p:cNvGrpSpPr>
          <p:nvPr/>
        </p:nvGrpSpPr>
        <p:grpSpPr bwMode="auto">
          <a:xfrm>
            <a:off x="401638" y="4398963"/>
            <a:ext cx="1852612" cy="1862137"/>
            <a:chOff x="253" y="2771"/>
            <a:chExt cx="1167" cy="1173"/>
          </a:xfrm>
        </p:grpSpPr>
        <p:pic>
          <p:nvPicPr>
            <p:cNvPr id="64537" name="Picture 25" descr="ferma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4" y="2789"/>
              <a:ext cx="620"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Lst>
          </p:spPr>
        </p:pic>
        <p:sp>
          <p:nvSpPr>
            <p:cNvPr id="64539" name="Rectangle 27"/>
            <p:cNvSpPr>
              <a:spLocks noChangeArrowheads="1"/>
            </p:cNvSpPr>
            <p:nvPr/>
          </p:nvSpPr>
          <p:spPr bwMode="auto">
            <a:xfrm>
              <a:off x="481" y="3580"/>
              <a:ext cx="656" cy="27"/>
            </a:xfrm>
            <a:prstGeom prst="rect">
              <a:avLst/>
            </a:prstGeom>
            <a:gradFill rotWithShape="1">
              <a:gsLst>
                <a:gs pos="0">
                  <a:srgbClr val="DDDDDD">
                    <a:gamma/>
                    <a:shade val="66275"/>
                    <a:invGamma/>
                  </a:srgbClr>
                </a:gs>
                <a:gs pos="50000">
                  <a:srgbClr val="DDDDDD"/>
                </a:gs>
                <a:gs pos="100000">
                  <a:srgbClr val="DDDDDD">
                    <a:gamma/>
                    <a:shade val="6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0" name="Rectangle 28"/>
            <p:cNvSpPr>
              <a:spLocks noChangeArrowheads="1"/>
            </p:cNvSpPr>
            <p:nvPr/>
          </p:nvSpPr>
          <p:spPr bwMode="auto">
            <a:xfrm>
              <a:off x="485" y="2771"/>
              <a:ext cx="656" cy="27"/>
            </a:xfrm>
            <a:prstGeom prst="rect">
              <a:avLst/>
            </a:prstGeom>
            <a:gradFill rotWithShape="1">
              <a:gsLst>
                <a:gs pos="0">
                  <a:srgbClr val="DDDDDD">
                    <a:gamma/>
                    <a:shade val="66275"/>
                    <a:invGamma/>
                  </a:srgbClr>
                </a:gs>
                <a:gs pos="50000">
                  <a:srgbClr val="DDDDDD"/>
                </a:gs>
                <a:gs pos="100000">
                  <a:srgbClr val="DDDDDD">
                    <a:gamma/>
                    <a:shade val="6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1" name="Rectangle 29"/>
            <p:cNvSpPr>
              <a:spLocks noChangeArrowheads="1"/>
            </p:cNvSpPr>
            <p:nvPr/>
          </p:nvSpPr>
          <p:spPr bwMode="auto">
            <a:xfrm>
              <a:off x="483" y="2772"/>
              <a:ext cx="29" cy="825"/>
            </a:xfrm>
            <a:prstGeom prst="rect">
              <a:avLst/>
            </a:prstGeom>
            <a:gradFill rotWithShape="1">
              <a:gsLst>
                <a:gs pos="0">
                  <a:srgbClr val="DDDDDD">
                    <a:gamma/>
                    <a:shade val="66275"/>
                    <a:invGamma/>
                  </a:srgbClr>
                </a:gs>
                <a:gs pos="50000">
                  <a:srgbClr val="DDDDDD"/>
                </a:gs>
                <a:gs pos="100000">
                  <a:srgbClr val="DDDDDD">
                    <a:gamma/>
                    <a:shade val="66275"/>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2" name="Rectangle 30"/>
            <p:cNvSpPr>
              <a:spLocks noChangeArrowheads="1"/>
            </p:cNvSpPr>
            <p:nvPr/>
          </p:nvSpPr>
          <p:spPr bwMode="auto">
            <a:xfrm>
              <a:off x="1111" y="2779"/>
              <a:ext cx="29" cy="825"/>
            </a:xfrm>
            <a:prstGeom prst="rect">
              <a:avLst/>
            </a:prstGeom>
            <a:gradFill rotWithShape="1">
              <a:gsLst>
                <a:gs pos="0">
                  <a:srgbClr val="DDDDDD">
                    <a:gamma/>
                    <a:shade val="66275"/>
                    <a:invGamma/>
                  </a:srgbClr>
                </a:gs>
                <a:gs pos="50000">
                  <a:srgbClr val="DDDDDD"/>
                </a:gs>
                <a:gs pos="100000">
                  <a:srgbClr val="DDDDDD">
                    <a:gamma/>
                    <a:shade val="66275"/>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3" name="Text Box 31"/>
            <p:cNvSpPr txBox="1">
              <a:spLocks noChangeArrowheads="1"/>
            </p:cNvSpPr>
            <p:nvPr/>
          </p:nvSpPr>
          <p:spPr bwMode="auto">
            <a:xfrm>
              <a:off x="253" y="3611"/>
              <a:ext cx="1167" cy="333"/>
            </a:xfrm>
            <a:prstGeom prst="rect">
              <a:avLst/>
            </a:prstGeom>
            <a:solidFill>
              <a:schemeClr val="bg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rgbClr val="0000FF"/>
                  </a:solidFill>
                </a:rPr>
                <a:t>Pierre de Fermat          </a:t>
              </a:r>
              <a:r>
                <a:rPr lang="en-GB" altLang="en-US" sz="1200">
                  <a:solidFill>
                    <a:srgbClr val="0000FF"/>
                  </a:solidFill>
                </a:rPr>
                <a:t>(1601 – 1675)</a:t>
              </a:r>
            </a:p>
          </p:txBody>
        </p:sp>
      </p:grpSp>
      <p:sp>
        <p:nvSpPr>
          <p:cNvPr id="64544" name="Rectangle 32"/>
          <p:cNvSpPr>
            <a:spLocks noChangeArrowheads="1"/>
          </p:cNvSpPr>
          <p:nvPr/>
        </p:nvSpPr>
        <p:spPr bwMode="auto">
          <a:xfrm>
            <a:off x="1790700" y="396875"/>
            <a:ext cx="44450" cy="971550"/>
          </a:xfrm>
          <a:prstGeom prst="rect">
            <a:avLst/>
          </a:prstGeom>
          <a:gradFill rotWithShape="1">
            <a:gsLst>
              <a:gs pos="0">
                <a:srgbClr val="DDDDDD">
                  <a:gamma/>
                  <a:shade val="66275"/>
                  <a:invGamma/>
                </a:srgbClr>
              </a:gs>
              <a:gs pos="50000">
                <a:srgbClr val="DDDDDD"/>
              </a:gs>
              <a:gs pos="100000">
                <a:srgbClr val="DDDDDD">
                  <a:gamma/>
                  <a:shade val="66275"/>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5" name="Rectangle 33"/>
          <p:cNvSpPr>
            <a:spLocks noChangeArrowheads="1"/>
          </p:cNvSpPr>
          <p:nvPr/>
        </p:nvSpPr>
        <p:spPr bwMode="auto">
          <a:xfrm>
            <a:off x="661988" y="411163"/>
            <a:ext cx="44450" cy="971550"/>
          </a:xfrm>
          <a:prstGeom prst="rect">
            <a:avLst/>
          </a:prstGeom>
          <a:gradFill rotWithShape="1">
            <a:gsLst>
              <a:gs pos="0">
                <a:srgbClr val="DDDDDD">
                  <a:gamma/>
                  <a:shade val="66275"/>
                  <a:invGamma/>
                </a:srgbClr>
              </a:gs>
              <a:gs pos="50000">
                <a:srgbClr val="DDDDDD"/>
              </a:gs>
              <a:gs pos="100000">
                <a:srgbClr val="DDDDDD">
                  <a:gamma/>
                  <a:shade val="66275"/>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6" name="Rectangle 34"/>
          <p:cNvSpPr>
            <a:spLocks noChangeArrowheads="1"/>
          </p:cNvSpPr>
          <p:nvPr/>
        </p:nvSpPr>
        <p:spPr bwMode="auto">
          <a:xfrm rot="16200000" flipV="1">
            <a:off x="1227138" y="801687"/>
            <a:ext cx="44450" cy="1171575"/>
          </a:xfrm>
          <a:prstGeom prst="rect">
            <a:avLst/>
          </a:prstGeom>
          <a:gradFill rotWithShape="1">
            <a:gsLst>
              <a:gs pos="0">
                <a:srgbClr val="DDDDDD">
                  <a:gamma/>
                  <a:shade val="66275"/>
                  <a:invGamma/>
                </a:srgbClr>
              </a:gs>
              <a:gs pos="50000">
                <a:srgbClr val="DDDDDD"/>
              </a:gs>
              <a:gs pos="100000">
                <a:srgbClr val="DDDDDD">
                  <a:gamma/>
                  <a:shade val="66275"/>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7" name="Rectangle 35"/>
          <p:cNvSpPr>
            <a:spLocks noChangeArrowheads="1"/>
          </p:cNvSpPr>
          <p:nvPr/>
        </p:nvSpPr>
        <p:spPr bwMode="auto">
          <a:xfrm rot="16200000" flipV="1">
            <a:off x="1222376" y="-192088"/>
            <a:ext cx="44450" cy="1171575"/>
          </a:xfrm>
          <a:prstGeom prst="rect">
            <a:avLst/>
          </a:prstGeom>
          <a:gradFill rotWithShape="1">
            <a:gsLst>
              <a:gs pos="0">
                <a:srgbClr val="DDDDDD">
                  <a:gamma/>
                  <a:shade val="66275"/>
                  <a:invGamma/>
                </a:srgbClr>
              </a:gs>
              <a:gs pos="50000">
                <a:srgbClr val="DDDDDD"/>
              </a:gs>
              <a:gs pos="100000">
                <a:srgbClr val="DDDDDD">
                  <a:gamma/>
                  <a:shade val="66275"/>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0" name="Rectangle 38" descr="Medium wood"/>
          <p:cNvSpPr>
            <a:spLocks noChangeArrowheads="1"/>
          </p:cNvSpPr>
          <p:nvPr/>
        </p:nvSpPr>
        <p:spPr bwMode="auto">
          <a:xfrm>
            <a:off x="0" y="0"/>
            <a:ext cx="9144000" cy="133350"/>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1" name="Rectangle 39" descr="Medium wood"/>
          <p:cNvSpPr>
            <a:spLocks noChangeArrowheads="1"/>
          </p:cNvSpPr>
          <p:nvPr/>
        </p:nvSpPr>
        <p:spPr bwMode="auto">
          <a:xfrm>
            <a:off x="0" y="6724650"/>
            <a:ext cx="9144000" cy="133350"/>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2" name="Rectangle 40" descr="Medium wood"/>
          <p:cNvSpPr>
            <a:spLocks noChangeArrowheads="1"/>
          </p:cNvSpPr>
          <p:nvPr/>
        </p:nvSpPr>
        <p:spPr bwMode="auto">
          <a:xfrm>
            <a:off x="0" y="0"/>
            <a:ext cx="190500" cy="6858000"/>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3" name="Rectangle 41" descr="Medium wood"/>
          <p:cNvSpPr>
            <a:spLocks noChangeArrowheads="1"/>
          </p:cNvSpPr>
          <p:nvPr/>
        </p:nvSpPr>
        <p:spPr bwMode="auto">
          <a:xfrm>
            <a:off x="8953500" y="0"/>
            <a:ext cx="190500" cy="6858000"/>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816" name="Rectangle 112"/>
          <p:cNvSpPr>
            <a:spLocks noGrp="1" noChangeArrowheads="1"/>
          </p:cNvSpPr>
          <p:nvPr>
            <p:ph type="title" idx="4294967295"/>
          </p:nvPr>
        </p:nvSpPr>
        <p:spPr>
          <a:xfrm>
            <a:off x="5029200" y="5772150"/>
            <a:ext cx="4114800" cy="1085850"/>
          </a:xfrm>
        </p:spPr>
        <p:txBody>
          <a:bodyPr/>
          <a:lstStyle/>
          <a:p>
            <a:r>
              <a:rPr lang="en-GB" altLang="en-US">
                <a:solidFill>
                  <a:schemeClr val="bg1"/>
                </a:solidFill>
              </a:rPr>
              <a:t>Worksheet 1</a:t>
            </a:r>
            <a:endParaRPr lang="en-US" altLang="en-US">
              <a:solidFill>
                <a:schemeClr val="bg1"/>
              </a:solidFill>
            </a:endParaRPr>
          </a:p>
        </p:txBody>
      </p:sp>
      <p:grpSp>
        <p:nvGrpSpPr>
          <p:cNvPr id="72815" name="Group 111"/>
          <p:cNvGrpSpPr>
            <a:grpSpLocks/>
          </p:cNvGrpSpPr>
          <p:nvPr/>
        </p:nvGrpSpPr>
        <p:grpSpPr bwMode="auto">
          <a:xfrm>
            <a:off x="1619250" y="247650"/>
            <a:ext cx="5419725" cy="5849938"/>
            <a:chOff x="1020" y="156"/>
            <a:chExt cx="3414" cy="3685"/>
          </a:xfrm>
        </p:grpSpPr>
        <p:grpSp>
          <p:nvGrpSpPr>
            <p:cNvPr id="72814" name="Group 110"/>
            <p:cNvGrpSpPr>
              <a:grpSpLocks/>
            </p:cNvGrpSpPr>
            <p:nvPr/>
          </p:nvGrpSpPr>
          <p:grpSpPr bwMode="auto">
            <a:xfrm>
              <a:off x="1043" y="586"/>
              <a:ext cx="3261" cy="3255"/>
              <a:chOff x="1223" y="598"/>
              <a:chExt cx="3261" cy="3255"/>
            </a:xfrm>
          </p:grpSpPr>
          <p:sp>
            <p:nvSpPr>
              <p:cNvPr id="72710" name="Rectangle 6"/>
              <p:cNvSpPr>
                <a:spLocks noChangeArrowheads="1"/>
              </p:cNvSpPr>
              <p:nvPr/>
            </p:nvSpPr>
            <p:spPr bwMode="auto">
              <a:xfrm>
                <a:off x="1225" y="598"/>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1" name="Rectangle 7"/>
              <p:cNvSpPr>
                <a:spLocks noChangeArrowheads="1"/>
              </p:cNvSpPr>
              <p:nvPr/>
            </p:nvSpPr>
            <p:spPr bwMode="auto">
              <a:xfrm>
                <a:off x="1950" y="598"/>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2" name="Rectangle 8"/>
              <p:cNvSpPr>
                <a:spLocks noChangeArrowheads="1"/>
              </p:cNvSpPr>
              <p:nvPr/>
            </p:nvSpPr>
            <p:spPr bwMode="auto">
              <a:xfrm>
                <a:off x="2674" y="598"/>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3" name="Rectangle 9"/>
              <p:cNvSpPr>
                <a:spLocks noChangeArrowheads="1"/>
              </p:cNvSpPr>
              <p:nvPr/>
            </p:nvSpPr>
            <p:spPr bwMode="auto">
              <a:xfrm>
                <a:off x="3398" y="598"/>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4" name="Rectangle 10"/>
              <p:cNvSpPr>
                <a:spLocks noChangeArrowheads="1"/>
              </p:cNvSpPr>
              <p:nvPr/>
            </p:nvSpPr>
            <p:spPr bwMode="auto">
              <a:xfrm>
                <a:off x="4122" y="598"/>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5" name="Rectangle 11"/>
              <p:cNvSpPr>
                <a:spLocks noChangeArrowheads="1"/>
              </p:cNvSpPr>
              <p:nvPr/>
            </p:nvSpPr>
            <p:spPr bwMode="auto">
              <a:xfrm>
                <a:off x="1223" y="1321"/>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6" name="Rectangle 12"/>
              <p:cNvSpPr>
                <a:spLocks noChangeArrowheads="1"/>
              </p:cNvSpPr>
              <p:nvPr/>
            </p:nvSpPr>
            <p:spPr bwMode="auto">
              <a:xfrm>
                <a:off x="1947" y="1321"/>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7" name="Rectangle 13"/>
              <p:cNvSpPr>
                <a:spLocks noChangeArrowheads="1"/>
              </p:cNvSpPr>
              <p:nvPr/>
            </p:nvSpPr>
            <p:spPr bwMode="auto">
              <a:xfrm>
                <a:off x="2671" y="1321"/>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8" name="Rectangle 14"/>
              <p:cNvSpPr>
                <a:spLocks noChangeArrowheads="1"/>
              </p:cNvSpPr>
              <p:nvPr/>
            </p:nvSpPr>
            <p:spPr bwMode="auto">
              <a:xfrm>
                <a:off x="3395" y="1321"/>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9" name="Rectangle 15"/>
              <p:cNvSpPr>
                <a:spLocks noChangeArrowheads="1"/>
              </p:cNvSpPr>
              <p:nvPr/>
            </p:nvSpPr>
            <p:spPr bwMode="auto">
              <a:xfrm>
                <a:off x="4120" y="1321"/>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0" name="Rectangle 16"/>
              <p:cNvSpPr>
                <a:spLocks noChangeArrowheads="1"/>
              </p:cNvSpPr>
              <p:nvPr/>
            </p:nvSpPr>
            <p:spPr bwMode="auto">
              <a:xfrm>
                <a:off x="1223" y="2045"/>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1" name="Rectangle 17"/>
              <p:cNvSpPr>
                <a:spLocks noChangeArrowheads="1"/>
              </p:cNvSpPr>
              <p:nvPr/>
            </p:nvSpPr>
            <p:spPr bwMode="auto">
              <a:xfrm>
                <a:off x="1947" y="2045"/>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2" name="Rectangle 18"/>
              <p:cNvSpPr>
                <a:spLocks noChangeArrowheads="1"/>
              </p:cNvSpPr>
              <p:nvPr/>
            </p:nvSpPr>
            <p:spPr bwMode="auto">
              <a:xfrm>
                <a:off x="2671" y="2045"/>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3" name="Rectangle 19"/>
              <p:cNvSpPr>
                <a:spLocks noChangeArrowheads="1"/>
              </p:cNvSpPr>
              <p:nvPr/>
            </p:nvSpPr>
            <p:spPr bwMode="auto">
              <a:xfrm>
                <a:off x="3395" y="2045"/>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4" name="Rectangle 20"/>
              <p:cNvSpPr>
                <a:spLocks noChangeArrowheads="1"/>
              </p:cNvSpPr>
              <p:nvPr/>
            </p:nvSpPr>
            <p:spPr bwMode="auto">
              <a:xfrm>
                <a:off x="4120" y="2045"/>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5" name="Rectangle 21"/>
              <p:cNvSpPr>
                <a:spLocks noChangeArrowheads="1"/>
              </p:cNvSpPr>
              <p:nvPr/>
            </p:nvSpPr>
            <p:spPr bwMode="auto">
              <a:xfrm>
                <a:off x="1223" y="2768"/>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6" name="Rectangle 22"/>
              <p:cNvSpPr>
                <a:spLocks noChangeArrowheads="1"/>
              </p:cNvSpPr>
              <p:nvPr/>
            </p:nvSpPr>
            <p:spPr bwMode="auto">
              <a:xfrm>
                <a:off x="1947" y="2768"/>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7" name="Rectangle 23"/>
              <p:cNvSpPr>
                <a:spLocks noChangeArrowheads="1"/>
              </p:cNvSpPr>
              <p:nvPr/>
            </p:nvSpPr>
            <p:spPr bwMode="auto">
              <a:xfrm>
                <a:off x="2671" y="2768"/>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8" name="Rectangle 24"/>
              <p:cNvSpPr>
                <a:spLocks noChangeArrowheads="1"/>
              </p:cNvSpPr>
              <p:nvPr/>
            </p:nvSpPr>
            <p:spPr bwMode="auto">
              <a:xfrm>
                <a:off x="3395" y="2768"/>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9" name="Rectangle 25"/>
              <p:cNvSpPr>
                <a:spLocks noChangeArrowheads="1"/>
              </p:cNvSpPr>
              <p:nvPr/>
            </p:nvSpPr>
            <p:spPr bwMode="auto">
              <a:xfrm>
                <a:off x="4120" y="2768"/>
                <a:ext cx="362" cy="3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30" name="Rectangle 26"/>
              <p:cNvSpPr>
                <a:spLocks noChangeArrowheads="1"/>
              </p:cNvSpPr>
              <p:nvPr/>
            </p:nvSpPr>
            <p:spPr bwMode="auto">
              <a:xfrm>
                <a:off x="1224" y="3492"/>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31" name="Rectangle 27"/>
              <p:cNvSpPr>
                <a:spLocks noChangeArrowheads="1"/>
              </p:cNvSpPr>
              <p:nvPr/>
            </p:nvSpPr>
            <p:spPr bwMode="auto">
              <a:xfrm>
                <a:off x="1948" y="3492"/>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32" name="Rectangle 28"/>
              <p:cNvSpPr>
                <a:spLocks noChangeArrowheads="1"/>
              </p:cNvSpPr>
              <p:nvPr/>
            </p:nvSpPr>
            <p:spPr bwMode="auto">
              <a:xfrm>
                <a:off x="2672" y="3492"/>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33" name="Rectangle 29"/>
              <p:cNvSpPr>
                <a:spLocks noChangeArrowheads="1"/>
              </p:cNvSpPr>
              <p:nvPr/>
            </p:nvSpPr>
            <p:spPr bwMode="auto">
              <a:xfrm>
                <a:off x="3396" y="3492"/>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34" name="Rectangle 30"/>
              <p:cNvSpPr>
                <a:spLocks noChangeArrowheads="1"/>
              </p:cNvSpPr>
              <p:nvPr/>
            </p:nvSpPr>
            <p:spPr bwMode="auto">
              <a:xfrm>
                <a:off x="4120" y="3492"/>
                <a:ext cx="362" cy="36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2738" name="Text Box 34"/>
            <p:cNvSpPr txBox="1">
              <a:spLocks noChangeArrowheads="1"/>
            </p:cNvSpPr>
            <p:nvPr/>
          </p:nvSpPr>
          <p:spPr bwMode="auto">
            <a:xfrm>
              <a:off x="1020" y="156"/>
              <a:ext cx="3414"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Pascal’s Triangle: The Stepping Stone Game</a:t>
              </a:r>
            </a:p>
          </p:txBody>
        </p:sp>
      </p:gr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74" name="Rectangle 214"/>
          <p:cNvSpPr>
            <a:spLocks noGrp="1" noChangeArrowheads="1"/>
          </p:cNvSpPr>
          <p:nvPr>
            <p:ph type="title" idx="4294967295"/>
          </p:nvPr>
        </p:nvSpPr>
        <p:spPr>
          <a:xfrm>
            <a:off x="2171700" y="4713288"/>
            <a:ext cx="4248150" cy="1143000"/>
          </a:xfrm>
        </p:spPr>
        <p:txBody>
          <a:bodyPr/>
          <a:lstStyle/>
          <a:p>
            <a:r>
              <a:rPr lang="en-GB" altLang="en-US"/>
              <a:t>Worksheet 2</a:t>
            </a:r>
            <a:endParaRPr lang="en-US" altLang="en-US"/>
          </a:p>
        </p:txBody>
      </p:sp>
      <p:grpSp>
        <p:nvGrpSpPr>
          <p:cNvPr id="15362" name="Group 2"/>
          <p:cNvGrpSpPr>
            <a:grpSpLocks/>
          </p:cNvGrpSpPr>
          <p:nvPr/>
        </p:nvGrpSpPr>
        <p:grpSpPr bwMode="auto">
          <a:xfrm>
            <a:off x="1274763" y="247650"/>
            <a:ext cx="6064250" cy="6064250"/>
            <a:chOff x="842" y="396"/>
            <a:chExt cx="3580" cy="3580"/>
          </a:xfrm>
        </p:grpSpPr>
        <p:sp>
          <p:nvSpPr>
            <p:cNvPr id="15363" name="Rectangle 3"/>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4" name="Rectangle 4"/>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5" name="Rectangle 5"/>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6" name="Rectangle 6"/>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7" name="Rectangle 7"/>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8" name="Rectangle 8"/>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9" name="Rectangle 9"/>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0" name="Rectangle 10"/>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1" name="Rectangle 11"/>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2" name="Rectangle 12"/>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3" name="Rectangle 13"/>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4" name="Rectangle 14"/>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5" name="Rectangle 15"/>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6" name="Rectangle 16"/>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7" name="Rectangle 17"/>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8" name="Rectangle 18"/>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9" name="Rectangle 19"/>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0" name="Rectangle 20"/>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1" name="Rectangle 21"/>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2" name="Rectangle 22"/>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3" name="Rectangle 23"/>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4" name="Rectangle 24"/>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5" name="Rectangle 25"/>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6" name="Rectangle 26"/>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7" name="Rectangle 27"/>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8" name="Rectangle 28"/>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9" name="Rectangle 29"/>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0" name="Rectangle 30"/>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1" name="Rectangle 31"/>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2" name="Rectangle 32"/>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3" name="Rectangle 33"/>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4" name="Rectangle 34"/>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5" name="Rectangle 35"/>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6" name="Rectangle 36"/>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7" name="Rectangle 37"/>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8" name="Rectangle 38"/>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9" name="Rectangle 39"/>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0" name="Rectangle 40"/>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1" name="Rectangle 41"/>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2" name="Rectangle 42"/>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3" name="Rectangle 43"/>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4" name="Rectangle 44"/>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5" name="Rectangle 45"/>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6" name="Rectangle 46"/>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7" name="Rectangle 47"/>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8" name="Rectangle 48"/>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9" name="Rectangle 49"/>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0" name="Rectangle 50"/>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1" name="Rectangle 51"/>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2" name="Rectangle 52"/>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3" name="Rectangle 53"/>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4" name="Rectangle 54"/>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5" name="Rectangle 55"/>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6" name="Rectangle 56"/>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7" name="Rectangle 57"/>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8" name="Rectangle 58"/>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9" name="Rectangle 59"/>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0" name="Rectangle 60"/>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1" name="Rectangle 61"/>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2" name="Rectangle 62"/>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3" name="Rectangle 63"/>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4" name="Rectangle 64"/>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5" name="Rectangle 65"/>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6" name="Rectangle 66"/>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7" name="Rectangle 67"/>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8" name="Rectangle 68"/>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9" name="Rectangle 69"/>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0" name="Rectangle 70"/>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1" name="Rectangle 71"/>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2" name="Rectangle 72"/>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3" name="Rectangle 73"/>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4" name="Rectangle 74"/>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5" name="Rectangle 75"/>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6" name="Rectangle 76"/>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7" name="Rectangle 77"/>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8" name="Rectangle 78"/>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9" name="Rectangle 79"/>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0" name="Rectangle 80"/>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1" name="Rectangle 81"/>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2" name="Rectangle 82"/>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3" name="Rectangle 83"/>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4" name="Rectangle 84"/>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5" name="Rectangle 85"/>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6" name="Rectangle 86"/>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7" name="Rectangle 87"/>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8" name="Rectangle 88"/>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9" name="Rectangle 89"/>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0" name="Rectangle 90"/>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1" name="Rectangle 91"/>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2" name="Rectangle 92"/>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3" name="Rectangle 93"/>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4" name="Rectangle 94"/>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5" name="Rectangle 95"/>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6" name="Rectangle 96"/>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7" name="Rectangle 97"/>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8" name="Rectangle 98"/>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9" name="Rectangle 99"/>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0" name="Rectangle 100"/>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1" name="Rectangle 101"/>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2" name="Rectangle 102"/>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3" name="Rectangle 103"/>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4" name="Rectangle 104"/>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5" name="Rectangle 105"/>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6" name="Rectangle 106"/>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7" name="Rectangle 107"/>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965" name="Rectangle 213"/>
          <p:cNvSpPr>
            <a:spLocks noGrp="1" noChangeArrowheads="1"/>
          </p:cNvSpPr>
          <p:nvPr>
            <p:ph type="title" idx="4294967295"/>
          </p:nvPr>
        </p:nvSpPr>
        <p:spPr>
          <a:xfrm>
            <a:off x="2514600" y="4503738"/>
            <a:ext cx="3352800" cy="1085850"/>
          </a:xfrm>
        </p:spPr>
        <p:txBody>
          <a:bodyPr/>
          <a:lstStyle/>
          <a:p>
            <a:r>
              <a:rPr lang="en-GB" altLang="en-US"/>
              <a:t>Worksheet 3</a:t>
            </a:r>
            <a:endParaRPr lang="en-US" altLang="en-US"/>
          </a:p>
        </p:txBody>
      </p:sp>
      <p:grpSp>
        <p:nvGrpSpPr>
          <p:cNvPr id="74754" name="Group 2"/>
          <p:cNvGrpSpPr>
            <a:grpSpLocks/>
          </p:cNvGrpSpPr>
          <p:nvPr/>
        </p:nvGrpSpPr>
        <p:grpSpPr bwMode="auto">
          <a:xfrm>
            <a:off x="1274763" y="247650"/>
            <a:ext cx="6064250" cy="6064250"/>
            <a:chOff x="842" y="396"/>
            <a:chExt cx="3580" cy="3580"/>
          </a:xfrm>
        </p:grpSpPr>
        <p:sp>
          <p:nvSpPr>
            <p:cNvPr id="74755" name="Rectangle 3"/>
            <p:cNvSpPr>
              <a:spLocks noChangeArrowheads="1"/>
            </p:cNvSpPr>
            <p:nvPr/>
          </p:nvSpPr>
          <p:spPr bwMode="auto">
            <a:xfrm>
              <a:off x="2450" y="3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56" name="Rectangle 4"/>
            <p:cNvSpPr>
              <a:spLocks noChangeArrowheads="1"/>
            </p:cNvSpPr>
            <p:nvPr/>
          </p:nvSpPr>
          <p:spPr bwMode="auto">
            <a:xfrm>
              <a:off x="2578" y="652"/>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57" name="Rectangle 5"/>
            <p:cNvSpPr>
              <a:spLocks noChangeArrowheads="1"/>
            </p:cNvSpPr>
            <p:nvPr/>
          </p:nvSpPr>
          <p:spPr bwMode="auto">
            <a:xfrm>
              <a:off x="2322" y="652"/>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58" name="Rectangle 6"/>
            <p:cNvSpPr>
              <a:spLocks noChangeArrowheads="1"/>
            </p:cNvSpPr>
            <p:nvPr/>
          </p:nvSpPr>
          <p:spPr bwMode="auto">
            <a:xfrm>
              <a:off x="2706" y="907"/>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59" name="Rectangle 7"/>
            <p:cNvSpPr>
              <a:spLocks noChangeArrowheads="1"/>
            </p:cNvSpPr>
            <p:nvPr/>
          </p:nvSpPr>
          <p:spPr bwMode="auto">
            <a:xfrm>
              <a:off x="2450"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0" name="Rectangle 8"/>
            <p:cNvSpPr>
              <a:spLocks noChangeArrowheads="1"/>
            </p:cNvSpPr>
            <p:nvPr/>
          </p:nvSpPr>
          <p:spPr bwMode="auto">
            <a:xfrm>
              <a:off x="2194" y="907"/>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1" name="Rectangle 9"/>
            <p:cNvSpPr>
              <a:spLocks noChangeArrowheads="1"/>
            </p:cNvSpPr>
            <p:nvPr/>
          </p:nvSpPr>
          <p:spPr bwMode="auto">
            <a:xfrm>
              <a:off x="2833"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2" name="Rectangle 10"/>
            <p:cNvSpPr>
              <a:spLocks noChangeArrowheads="1"/>
            </p:cNvSpPr>
            <p:nvPr/>
          </p:nvSpPr>
          <p:spPr bwMode="auto">
            <a:xfrm>
              <a:off x="2578"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3" name="Rectangle 11"/>
            <p:cNvSpPr>
              <a:spLocks noChangeArrowheads="1"/>
            </p:cNvSpPr>
            <p:nvPr/>
          </p:nvSpPr>
          <p:spPr bwMode="auto">
            <a:xfrm>
              <a:off x="2322" y="1163"/>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4" name="Rectangle 12"/>
            <p:cNvSpPr>
              <a:spLocks noChangeArrowheads="1"/>
            </p:cNvSpPr>
            <p:nvPr/>
          </p:nvSpPr>
          <p:spPr bwMode="auto">
            <a:xfrm>
              <a:off x="2067" y="1163"/>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5" name="Rectangle 13"/>
            <p:cNvSpPr>
              <a:spLocks noChangeArrowheads="1"/>
            </p:cNvSpPr>
            <p:nvPr/>
          </p:nvSpPr>
          <p:spPr bwMode="auto">
            <a:xfrm>
              <a:off x="2961"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6" name="Rectangle 14"/>
            <p:cNvSpPr>
              <a:spLocks noChangeArrowheads="1"/>
            </p:cNvSpPr>
            <p:nvPr/>
          </p:nvSpPr>
          <p:spPr bwMode="auto">
            <a:xfrm>
              <a:off x="2706"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7" name="Rectangle 15"/>
            <p:cNvSpPr>
              <a:spLocks noChangeArrowheads="1"/>
            </p:cNvSpPr>
            <p:nvPr/>
          </p:nvSpPr>
          <p:spPr bwMode="auto">
            <a:xfrm>
              <a:off x="2450"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8" name="Rectangle 16"/>
            <p:cNvSpPr>
              <a:spLocks noChangeArrowheads="1"/>
            </p:cNvSpPr>
            <p:nvPr/>
          </p:nvSpPr>
          <p:spPr bwMode="auto">
            <a:xfrm>
              <a:off x="2194" y="141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69" name="Rectangle 17"/>
            <p:cNvSpPr>
              <a:spLocks noChangeArrowheads="1"/>
            </p:cNvSpPr>
            <p:nvPr/>
          </p:nvSpPr>
          <p:spPr bwMode="auto">
            <a:xfrm>
              <a:off x="1939" y="141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0" name="Rectangle 18"/>
            <p:cNvSpPr>
              <a:spLocks noChangeArrowheads="1"/>
            </p:cNvSpPr>
            <p:nvPr/>
          </p:nvSpPr>
          <p:spPr bwMode="auto">
            <a:xfrm>
              <a:off x="3089"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1" name="Rectangle 19"/>
            <p:cNvSpPr>
              <a:spLocks noChangeArrowheads="1"/>
            </p:cNvSpPr>
            <p:nvPr/>
          </p:nvSpPr>
          <p:spPr bwMode="auto">
            <a:xfrm>
              <a:off x="2833"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2" name="Rectangle 20"/>
            <p:cNvSpPr>
              <a:spLocks noChangeArrowheads="1"/>
            </p:cNvSpPr>
            <p:nvPr/>
          </p:nvSpPr>
          <p:spPr bwMode="auto">
            <a:xfrm>
              <a:off x="2578"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3" name="Rectangle 21"/>
            <p:cNvSpPr>
              <a:spLocks noChangeArrowheads="1"/>
            </p:cNvSpPr>
            <p:nvPr/>
          </p:nvSpPr>
          <p:spPr bwMode="auto">
            <a:xfrm>
              <a:off x="2322"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4" name="Rectangle 22"/>
            <p:cNvSpPr>
              <a:spLocks noChangeArrowheads="1"/>
            </p:cNvSpPr>
            <p:nvPr/>
          </p:nvSpPr>
          <p:spPr bwMode="auto">
            <a:xfrm>
              <a:off x="2067" y="167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5" name="Rectangle 23"/>
            <p:cNvSpPr>
              <a:spLocks noChangeArrowheads="1"/>
            </p:cNvSpPr>
            <p:nvPr/>
          </p:nvSpPr>
          <p:spPr bwMode="auto">
            <a:xfrm>
              <a:off x="1811" y="167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6" name="Rectangle 24"/>
            <p:cNvSpPr>
              <a:spLocks noChangeArrowheads="1"/>
            </p:cNvSpPr>
            <p:nvPr/>
          </p:nvSpPr>
          <p:spPr bwMode="auto">
            <a:xfrm>
              <a:off x="3271"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7" name="Rectangle 25"/>
            <p:cNvSpPr>
              <a:spLocks noChangeArrowheads="1"/>
            </p:cNvSpPr>
            <p:nvPr/>
          </p:nvSpPr>
          <p:spPr bwMode="auto">
            <a:xfrm>
              <a:off x="3015"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8" name="Rectangle 26"/>
            <p:cNvSpPr>
              <a:spLocks noChangeArrowheads="1"/>
            </p:cNvSpPr>
            <p:nvPr/>
          </p:nvSpPr>
          <p:spPr bwMode="auto">
            <a:xfrm>
              <a:off x="2760"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79" name="Rectangle 27"/>
            <p:cNvSpPr>
              <a:spLocks noChangeArrowheads="1"/>
            </p:cNvSpPr>
            <p:nvPr/>
          </p:nvSpPr>
          <p:spPr bwMode="auto">
            <a:xfrm>
              <a:off x="2504"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0" name="Rectangle 28"/>
            <p:cNvSpPr>
              <a:spLocks noChangeArrowheads="1"/>
            </p:cNvSpPr>
            <p:nvPr/>
          </p:nvSpPr>
          <p:spPr bwMode="auto">
            <a:xfrm>
              <a:off x="2249" y="1930"/>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1" name="Rectangle 29"/>
            <p:cNvSpPr>
              <a:spLocks noChangeArrowheads="1"/>
            </p:cNvSpPr>
            <p:nvPr/>
          </p:nvSpPr>
          <p:spPr bwMode="auto">
            <a:xfrm>
              <a:off x="1993"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2" name="Rectangle 30"/>
            <p:cNvSpPr>
              <a:spLocks noChangeArrowheads="1"/>
            </p:cNvSpPr>
            <p:nvPr/>
          </p:nvSpPr>
          <p:spPr bwMode="auto">
            <a:xfrm>
              <a:off x="1737" y="1930"/>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3" name="Rectangle 31"/>
            <p:cNvSpPr>
              <a:spLocks noChangeArrowheads="1"/>
            </p:cNvSpPr>
            <p:nvPr/>
          </p:nvSpPr>
          <p:spPr bwMode="auto">
            <a:xfrm>
              <a:off x="3399"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4" name="Rectangle 32"/>
            <p:cNvSpPr>
              <a:spLocks noChangeArrowheads="1"/>
            </p:cNvSpPr>
            <p:nvPr/>
          </p:nvSpPr>
          <p:spPr bwMode="auto">
            <a:xfrm>
              <a:off x="3143"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5" name="Rectangle 33"/>
            <p:cNvSpPr>
              <a:spLocks noChangeArrowheads="1"/>
            </p:cNvSpPr>
            <p:nvPr/>
          </p:nvSpPr>
          <p:spPr bwMode="auto">
            <a:xfrm>
              <a:off x="2888"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6" name="Rectangle 34"/>
            <p:cNvSpPr>
              <a:spLocks noChangeArrowheads="1"/>
            </p:cNvSpPr>
            <p:nvPr/>
          </p:nvSpPr>
          <p:spPr bwMode="auto">
            <a:xfrm>
              <a:off x="2632"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7" name="Rectangle 35"/>
            <p:cNvSpPr>
              <a:spLocks noChangeArrowheads="1"/>
            </p:cNvSpPr>
            <p:nvPr/>
          </p:nvSpPr>
          <p:spPr bwMode="auto">
            <a:xfrm>
              <a:off x="2376"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8" name="Rectangle 36"/>
            <p:cNvSpPr>
              <a:spLocks noChangeArrowheads="1"/>
            </p:cNvSpPr>
            <p:nvPr/>
          </p:nvSpPr>
          <p:spPr bwMode="auto">
            <a:xfrm>
              <a:off x="2121"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89" name="Rectangle 37"/>
            <p:cNvSpPr>
              <a:spLocks noChangeArrowheads="1"/>
            </p:cNvSpPr>
            <p:nvPr/>
          </p:nvSpPr>
          <p:spPr bwMode="auto">
            <a:xfrm>
              <a:off x="1865" y="2185"/>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0" name="Rectangle 38"/>
            <p:cNvSpPr>
              <a:spLocks noChangeArrowheads="1"/>
            </p:cNvSpPr>
            <p:nvPr/>
          </p:nvSpPr>
          <p:spPr bwMode="auto">
            <a:xfrm>
              <a:off x="1610" y="2185"/>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1" name="Rectangle 39"/>
            <p:cNvSpPr>
              <a:spLocks noChangeArrowheads="1"/>
            </p:cNvSpPr>
            <p:nvPr/>
          </p:nvSpPr>
          <p:spPr bwMode="auto">
            <a:xfrm>
              <a:off x="3527"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2" name="Rectangle 40"/>
            <p:cNvSpPr>
              <a:spLocks noChangeArrowheads="1"/>
            </p:cNvSpPr>
            <p:nvPr/>
          </p:nvSpPr>
          <p:spPr bwMode="auto">
            <a:xfrm>
              <a:off x="3271"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3" name="Rectangle 41"/>
            <p:cNvSpPr>
              <a:spLocks noChangeArrowheads="1"/>
            </p:cNvSpPr>
            <p:nvPr/>
          </p:nvSpPr>
          <p:spPr bwMode="auto">
            <a:xfrm>
              <a:off x="3015"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4" name="Rectangle 42"/>
            <p:cNvSpPr>
              <a:spLocks noChangeArrowheads="1"/>
            </p:cNvSpPr>
            <p:nvPr/>
          </p:nvSpPr>
          <p:spPr bwMode="auto">
            <a:xfrm>
              <a:off x="2760"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5" name="Rectangle 43"/>
            <p:cNvSpPr>
              <a:spLocks noChangeArrowheads="1"/>
            </p:cNvSpPr>
            <p:nvPr/>
          </p:nvSpPr>
          <p:spPr bwMode="auto">
            <a:xfrm>
              <a:off x="2504"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6" name="Rectangle 44"/>
            <p:cNvSpPr>
              <a:spLocks noChangeArrowheads="1"/>
            </p:cNvSpPr>
            <p:nvPr/>
          </p:nvSpPr>
          <p:spPr bwMode="auto">
            <a:xfrm>
              <a:off x="2249"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7" name="Rectangle 45"/>
            <p:cNvSpPr>
              <a:spLocks noChangeArrowheads="1"/>
            </p:cNvSpPr>
            <p:nvPr/>
          </p:nvSpPr>
          <p:spPr bwMode="auto">
            <a:xfrm>
              <a:off x="1993"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8" name="Rectangle 46"/>
            <p:cNvSpPr>
              <a:spLocks noChangeArrowheads="1"/>
            </p:cNvSpPr>
            <p:nvPr/>
          </p:nvSpPr>
          <p:spPr bwMode="auto">
            <a:xfrm>
              <a:off x="1737" y="2441"/>
              <a:ext cx="256"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99" name="Rectangle 47"/>
            <p:cNvSpPr>
              <a:spLocks noChangeArrowheads="1"/>
            </p:cNvSpPr>
            <p:nvPr/>
          </p:nvSpPr>
          <p:spPr bwMode="auto">
            <a:xfrm>
              <a:off x="1482" y="2441"/>
              <a:ext cx="255"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0" name="Rectangle 48"/>
            <p:cNvSpPr>
              <a:spLocks noChangeArrowheads="1"/>
            </p:cNvSpPr>
            <p:nvPr/>
          </p:nvSpPr>
          <p:spPr bwMode="auto">
            <a:xfrm>
              <a:off x="36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1" name="Rectangle 49"/>
            <p:cNvSpPr>
              <a:spLocks noChangeArrowheads="1"/>
            </p:cNvSpPr>
            <p:nvPr/>
          </p:nvSpPr>
          <p:spPr bwMode="auto">
            <a:xfrm>
              <a:off x="3399"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2" name="Rectangle 50"/>
            <p:cNvSpPr>
              <a:spLocks noChangeArrowheads="1"/>
            </p:cNvSpPr>
            <p:nvPr/>
          </p:nvSpPr>
          <p:spPr bwMode="auto">
            <a:xfrm>
              <a:off x="3143"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3" name="Rectangle 51"/>
            <p:cNvSpPr>
              <a:spLocks noChangeArrowheads="1"/>
            </p:cNvSpPr>
            <p:nvPr/>
          </p:nvSpPr>
          <p:spPr bwMode="auto">
            <a:xfrm>
              <a:off x="2888"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4" name="Rectangle 52"/>
            <p:cNvSpPr>
              <a:spLocks noChangeArrowheads="1"/>
            </p:cNvSpPr>
            <p:nvPr/>
          </p:nvSpPr>
          <p:spPr bwMode="auto">
            <a:xfrm>
              <a:off x="2632"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5" name="Rectangle 53"/>
            <p:cNvSpPr>
              <a:spLocks noChangeArrowheads="1"/>
            </p:cNvSpPr>
            <p:nvPr/>
          </p:nvSpPr>
          <p:spPr bwMode="auto">
            <a:xfrm>
              <a:off x="2376"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6" name="Rectangle 54"/>
            <p:cNvSpPr>
              <a:spLocks noChangeArrowheads="1"/>
            </p:cNvSpPr>
            <p:nvPr/>
          </p:nvSpPr>
          <p:spPr bwMode="auto">
            <a:xfrm>
              <a:off x="2121"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7" name="Rectangle 55"/>
            <p:cNvSpPr>
              <a:spLocks noChangeArrowheads="1"/>
            </p:cNvSpPr>
            <p:nvPr/>
          </p:nvSpPr>
          <p:spPr bwMode="auto">
            <a:xfrm>
              <a:off x="1865"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8" name="Rectangle 56"/>
            <p:cNvSpPr>
              <a:spLocks noChangeArrowheads="1"/>
            </p:cNvSpPr>
            <p:nvPr/>
          </p:nvSpPr>
          <p:spPr bwMode="auto">
            <a:xfrm>
              <a:off x="1610" y="2696"/>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09" name="Rectangle 57"/>
            <p:cNvSpPr>
              <a:spLocks noChangeArrowheads="1"/>
            </p:cNvSpPr>
            <p:nvPr/>
          </p:nvSpPr>
          <p:spPr bwMode="auto">
            <a:xfrm>
              <a:off x="1354" y="2696"/>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0" name="Rectangle 58"/>
            <p:cNvSpPr>
              <a:spLocks noChangeArrowheads="1"/>
            </p:cNvSpPr>
            <p:nvPr/>
          </p:nvSpPr>
          <p:spPr bwMode="auto">
            <a:xfrm>
              <a:off x="37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1" name="Rectangle 59"/>
            <p:cNvSpPr>
              <a:spLocks noChangeArrowheads="1"/>
            </p:cNvSpPr>
            <p:nvPr/>
          </p:nvSpPr>
          <p:spPr bwMode="auto">
            <a:xfrm>
              <a:off x="3527"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2" name="Rectangle 60"/>
            <p:cNvSpPr>
              <a:spLocks noChangeArrowheads="1"/>
            </p:cNvSpPr>
            <p:nvPr/>
          </p:nvSpPr>
          <p:spPr bwMode="auto">
            <a:xfrm>
              <a:off x="3271"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3" name="Rectangle 61"/>
            <p:cNvSpPr>
              <a:spLocks noChangeArrowheads="1"/>
            </p:cNvSpPr>
            <p:nvPr/>
          </p:nvSpPr>
          <p:spPr bwMode="auto">
            <a:xfrm>
              <a:off x="3016"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4" name="Rectangle 62"/>
            <p:cNvSpPr>
              <a:spLocks noChangeArrowheads="1"/>
            </p:cNvSpPr>
            <p:nvPr/>
          </p:nvSpPr>
          <p:spPr bwMode="auto">
            <a:xfrm>
              <a:off x="2760"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5" name="Rectangle 63"/>
            <p:cNvSpPr>
              <a:spLocks noChangeArrowheads="1"/>
            </p:cNvSpPr>
            <p:nvPr/>
          </p:nvSpPr>
          <p:spPr bwMode="auto">
            <a:xfrm>
              <a:off x="2504"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6" name="Rectangle 64"/>
            <p:cNvSpPr>
              <a:spLocks noChangeArrowheads="1"/>
            </p:cNvSpPr>
            <p:nvPr/>
          </p:nvSpPr>
          <p:spPr bwMode="auto">
            <a:xfrm>
              <a:off x="2249"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7" name="Rectangle 65"/>
            <p:cNvSpPr>
              <a:spLocks noChangeArrowheads="1"/>
            </p:cNvSpPr>
            <p:nvPr/>
          </p:nvSpPr>
          <p:spPr bwMode="auto">
            <a:xfrm>
              <a:off x="1993"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8" name="Rectangle 66"/>
            <p:cNvSpPr>
              <a:spLocks noChangeArrowheads="1"/>
            </p:cNvSpPr>
            <p:nvPr/>
          </p:nvSpPr>
          <p:spPr bwMode="auto">
            <a:xfrm>
              <a:off x="1738" y="2952"/>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19" name="Rectangle 67"/>
            <p:cNvSpPr>
              <a:spLocks noChangeArrowheads="1"/>
            </p:cNvSpPr>
            <p:nvPr/>
          </p:nvSpPr>
          <p:spPr bwMode="auto">
            <a:xfrm>
              <a:off x="1482"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0" name="Rectangle 68"/>
            <p:cNvSpPr>
              <a:spLocks noChangeArrowheads="1"/>
            </p:cNvSpPr>
            <p:nvPr/>
          </p:nvSpPr>
          <p:spPr bwMode="auto">
            <a:xfrm>
              <a:off x="1226" y="2952"/>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1" name="Rectangle 69"/>
            <p:cNvSpPr>
              <a:spLocks noChangeArrowheads="1"/>
            </p:cNvSpPr>
            <p:nvPr/>
          </p:nvSpPr>
          <p:spPr bwMode="auto">
            <a:xfrm>
              <a:off x="39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2" name="Rectangle 70"/>
            <p:cNvSpPr>
              <a:spLocks noChangeArrowheads="1"/>
            </p:cNvSpPr>
            <p:nvPr/>
          </p:nvSpPr>
          <p:spPr bwMode="auto">
            <a:xfrm>
              <a:off x="3655"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3" name="Rectangle 71"/>
            <p:cNvSpPr>
              <a:spLocks noChangeArrowheads="1"/>
            </p:cNvSpPr>
            <p:nvPr/>
          </p:nvSpPr>
          <p:spPr bwMode="auto">
            <a:xfrm>
              <a:off x="3399"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4" name="Rectangle 72"/>
            <p:cNvSpPr>
              <a:spLocks noChangeArrowheads="1"/>
            </p:cNvSpPr>
            <p:nvPr/>
          </p:nvSpPr>
          <p:spPr bwMode="auto">
            <a:xfrm>
              <a:off x="3144"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5" name="Rectangle 73"/>
            <p:cNvSpPr>
              <a:spLocks noChangeArrowheads="1"/>
            </p:cNvSpPr>
            <p:nvPr/>
          </p:nvSpPr>
          <p:spPr bwMode="auto">
            <a:xfrm>
              <a:off x="288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6" name="Rectangle 74"/>
            <p:cNvSpPr>
              <a:spLocks noChangeArrowheads="1"/>
            </p:cNvSpPr>
            <p:nvPr/>
          </p:nvSpPr>
          <p:spPr bwMode="auto">
            <a:xfrm>
              <a:off x="2632"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7" name="Rectangle 75"/>
            <p:cNvSpPr>
              <a:spLocks noChangeArrowheads="1"/>
            </p:cNvSpPr>
            <p:nvPr/>
          </p:nvSpPr>
          <p:spPr bwMode="auto">
            <a:xfrm>
              <a:off x="2377"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8" name="Rectangle 76"/>
            <p:cNvSpPr>
              <a:spLocks noChangeArrowheads="1"/>
            </p:cNvSpPr>
            <p:nvPr/>
          </p:nvSpPr>
          <p:spPr bwMode="auto">
            <a:xfrm>
              <a:off x="2121"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29" name="Rectangle 77"/>
            <p:cNvSpPr>
              <a:spLocks noChangeArrowheads="1"/>
            </p:cNvSpPr>
            <p:nvPr/>
          </p:nvSpPr>
          <p:spPr bwMode="auto">
            <a:xfrm>
              <a:off x="1866" y="3208"/>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0" name="Rectangle 78"/>
            <p:cNvSpPr>
              <a:spLocks noChangeArrowheads="1"/>
            </p:cNvSpPr>
            <p:nvPr/>
          </p:nvSpPr>
          <p:spPr bwMode="auto">
            <a:xfrm>
              <a:off x="1610"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1" name="Rectangle 79"/>
            <p:cNvSpPr>
              <a:spLocks noChangeArrowheads="1"/>
            </p:cNvSpPr>
            <p:nvPr/>
          </p:nvSpPr>
          <p:spPr bwMode="auto">
            <a:xfrm>
              <a:off x="1354"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2" name="Rectangle 80"/>
            <p:cNvSpPr>
              <a:spLocks noChangeArrowheads="1"/>
            </p:cNvSpPr>
            <p:nvPr/>
          </p:nvSpPr>
          <p:spPr bwMode="auto">
            <a:xfrm>
              <a:off x="1098" y="3208"/>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3" name="Rectangle 81"/>
            <p:cNvSpPr>
              <a:spLocks noChangeArrowheads="1"/>
            </p:cNvSpPr>
            <p:nvPr/>
          </p:nvSpPr>
          <p:spPr bwMode="auto">
            <a:xfrm>
              <a:off x="40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4" name="Rectangle 82"/>
            <p:cNvSpPr>
              <a:spLocks noChangeArrowheads="1"/>
            </p:cNvSpPr>
            <p:nvPr/>
          </p:nvSpPr>
          <p:spPr bwMode="auto">
            <a:xfrm>
              <a:off x="3783"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5" name="Rectangle 83"/>
            <p:cNvSpPr>
              <a:spLocks noChangeArrowheads="1"/>
            </p:cNvSpPr>
            <p:nvPr/>
          </p:nvSpPr>
          <p:spPr bwMode="auto">
            <a:xfrm>
              <a:off x="3527"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6" name="Rectangle 84"/>
            <p:cNvSpPr>
              <a:spLocks noChangeArrowheads="1"/>
            </p:cNvSpPr>
            <p:nvPr/>
          </p:nvSpPr>
          <p:spPr bwMode="auto">
            <a:xfrm>
              <a:off x="3272"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7" name="Rectangle 85"/>
            <p:cNvSpPr>
              <a:spLocks noChangeArrowheads="1"/>
            </p:cNvSpPr>
            <p:nvPr/>
          </p:nvSpPr>
          <p:spPr bwMode="auto">
            <a:xfrm>
              <a:off x="301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8" name="Rectangle 86"/>
            <p:cNvSpPr>
              <a:spLocks noChangeArrowheads="1"/>
            </p:cNvSpPr>
            <p:nvPr/>
          </p:nvSpPr>
          <p:spPr bwMode="auto">
            <a:xfrm>
              <a:off x="276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39" name="Rectangle 87"/>
            <p:cNvSpPr>
              <a:spLocks noChangeArrowheads="1"/>
            </p:cNvSpPr>
            <p:nvPr/>
          </p:nvSpPr>
          <p:spPr bwMode="auto">
            <a:xfrm>
              <a:off x="2505"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0" name="Rectangle 88"/>
            <p:cNvSpPr>
              <a:spLocks noChangeArrowheads="1"/>
            </p:cNvSpPr>
            <p:nvPr/>
          </p:nvSpPr>
          <p:spPr bwMode="auto">
            <a:xfrm>
              <a:off x="2249"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1" name="Rectangle 89"/>
            <p:cNvSpPr>
              <a:spLocks noChangeArrowheads="1"/>
            </p:cNvSpPr>
            <p:nvPr/>
          </p:nvSpPr>
          <p:spPr bwMode="auto">
            <a:xfrm>
              <a:off x="1994" y="3464"/>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2" name="Rectangle 90"/>
            <p:cNvSpPr>
              <a:spLocks noChangeArrowheads="1"/>
            </p:cNvSpPr>
            <p:nvPr/>
          </p:nvSpPr>
          <p:spPr bwMode="auto">
            <a:xfrm>
              <a:off x="1738"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3" name="Rectangle 91"/>
            <p:cNvSpPr>
              <a:spLocks noChangeArrowheads="1"/>
            </p:cNvSpPr>
            <p:nvPr/>
          </p:nvSpPr>
          <p:spPr bwMode="auto">
            <a:xfrm>
              <a:off x="1482"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4" name="Rectangle 92"/>
            <p:cNvSpPr>
              <a:spLocks noChangeArrowheads="1"/>
            </p:cNvSpPr>
            <p:nvPr/>
          </p:nvSpPr>
          <p:spPr bwMode="auto">
            <a:xfrm>
              <a:off x="1226"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5" name="Rectangle 93"/>
            <p:cNvSpPr>
              <a:spLocks noChangeArrowheads="1"/>
            </p:cNvSpPr>
            <p:nvPr/>
          </p:nvSpPr>
          <p:spPr bwMode="auto">
            <a:xfrm>
              <a:off x="970" y="3464"/>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6" name="Rectangle 94"/>
            <p:cNvSpPr>
              <a:spLocks noChangeArrowheads="1"/>
            </p:cNvSpPr>
            <p:nvPr/>
          </p:nvSpPr>
          <p:spPr bwMode="auto">
            <a:xfrm>
              <a:off x="41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7" name="Rectangle 95"/>
            <p:cNvSpPr>
              <a:spLocks noChangeArrowheads="1"/>
            </p:cNvSpPr>
            <p:nvPr/>
          </p:nvSpPr>
          <p:spPr bwMode="auto">
            <a:xfrm>
              <a:off x="3911"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8" name="Rectangle 96"/>
            <p:cNvSpPr>
              <a:spLocks noChangeArrowheads="1"/>
            </p:cNvSpPr>
            <p:nvPr/>
          </p:nvSpPr>
          <p:spPr bwMode="auto">
            <a:xfrm>
              <a:off x="3655"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49" name="Rectangle 97"/>
            <p:cNvSpPr>
              <a:spLocks noChangeArrowheads="1"/>
            </p:cNvSpPr>
            <p:nvPr/>
          </p:nvSpPr>
          <p:spPr bwMode="auto">
            <a:xfrm>
              <a:off x="3400"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0" name="Rectangle 98"/>
            <p:cNvSpPr>
              <a:spLocks noChangeArrowheads="1"/>
            </p:cNvSpPr>
            <p:nvPr/>
          </p:nvSpPr>
          <p:spPr bwMode="auto">
            <a:xfrm>
              <a:off x="314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1" name="Rectangle 99"/>
            <p:cNvSpPr>
              <a:spLocks noChangeArrowheads="1"/>
            </p:cNvSpPr>
            <p:nvPr/>
          </p:nvSpPr>
          <p:spPr bwMode="auto">
            <a:xfrm>
              <a:off x="288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2" name="Rectangle 100"/>
            <p:cNvSpPr>
              <a:spLocks noChangeArrowheads="1"/>
            </p:cNvSpPr>
            <p:nvPr/>
          </p:nvSpPr>
          <p:spPr bwMode="auto">
            <a:xfrm>
              <a:off x="2633"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3" name="Rectangle 101"/>
            <p:cNvSpPr>
              <a:spLocks noChangeArrowheads="1"/>
            </p:cNvSpPr>
            <p:nvPr/>
          </p:nvSpPr>
          <p:spPr bwMode="auto">
            <a:xfrm>
              <a:off x="2377"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4" name="Rectangle 102"/>
            <p:cNvSpPr>
              <a:spLocks noChangeArrowheads="1"/>
            </p:cNvSpPr>
            <p:nvPr/>
          </p:nvSpPr>
          <p:spPr bwMode="auto">
            <a:xfrm>
              <a:off x="2122" y="3720"/>
              <a:ext cx="255"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5" name="Rectangle 103"/>
            <p:cNvSpPr>
              <a:spLocks noChangeArrowheads="1"/>
            </p:cNvSpPr>
            <p:nvPr/>
          </p:nvSpPr>
          <p:spPr bwMode="auto">
            <a:xfrm>
              <a:off x="1866"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6" name="Rectangle 104"/>
            <p:cNvSpPr>
              <a:spLocks noChangeArrowheads="1"/>
            </p:cNvSpPr>
            <p:nvPr/>
          </p:nvSpPr>
          <p:spPr bwMode="auto">
            <a:xfrm>
              <a:off x="1610"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7" name="Rectangle 105"/>
            <p:cNvSpPr>
              <a:spLocks noChangeArrowheads="1"/>
            </p:cNvSpPr>
            <p:nvPr/>
          </p:nvSpPr>
          <p:spPr bwMode="auto">
            <a:xfrm>
              <a:off x="1354"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8" name="Rectangle 106"/>
            <p:cNvSpPr>
              <a:spLocks noChangeArrowheads="1"/>
            </p:cNvSpPr>
            <p:nvPr/>
          </p:nvSpPr>
          <p:spPr bwMode="auto">
            <a:xfrm>
              <a:off x="1098"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59" name="Rectangle 107"/>
            <p:cNvSpPr>
              <a:spLocks noChangeArrowheads="1"/>
            </p:cNvSpPr>
            <p:nvPr/>
          </p:nvSpPr>
          <p:spPr bwMode="auto">
            <a:xfrm>
              <a:off x="842" y="3720"/>
              <a:ext cx="256" cy="25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4860" name="Text Box 108"/>
          <p:cNvSpPr txBox="1">
            <a:spLocks noChangeArrowheads="1"/>
          </p:cNvSpPr>
          <p:nvPr/>
        </p:nvSpPr>
        <p:spPr bwMode="auto">
          <a:xfrm>
            <a:off x="3786188" y="5953125"/>
            <a:ext cx="6524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74861" name="Text Box 109"/>
          <p:cNvSpPr txBox="1">
            <a:spLocks noChangeArrowheads="1"/>
          </p:cNvSpPr>
          <p:nvPr/>
        </p:nvSpPr>
        <p:spPr bwMode="auto">
          <a:xfrm>
            <a:off x="4000500" y="2682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2" name="Text Box 110"/>
          <p:cNvSpPr txBox="1">
            <a:spLocks noChangeArrowheads="1"/>
          </p:cNvSpPr>
          <p:nvPr/>
        </p:nvSpPr>
        <p:spPr bwMode="auto">
          <a:xfrm>
            <a:off x="3786188" y="7016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3" name="Text Box 111"/>
          <p:cNvSpPr txBox="1">
            <a:spLocks noChangeArrowheads="1"/>
          </p:cNvSpPr>
          <p:nvPr/>
        </p:nvSpPr>
        <p:spPr bwMode="auto">
          <a:xfrm>
            <a:off x="3576638" y="11334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4" name="Text Box 112"/>
          <p:cNvSpPr txBox="1">
            <a:spLocks noChangeArrowheads="1"/>
          </p:cNvSpPr>
          <p:nvPr/>
        </p:nvSpPr>
        <p:spPr bwMode="auto">
          <a:xfrm>
            <a:off x="3343275" y="15668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5" name="Text Box 113"/>
          <p:cNvSpPr txBox="1">
            <a:spLocks noChangeArrowheads="1"/>
          </p:cNvSpPr>
          <p:nvPr/>
        </p:nvSpPr>
        <p:spPr bwMode="auto">
          <a:xfrm>
            <a:off x="3109913" y="20002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6" name="Text Box 114"/>
          <p:cNvSpPr txBox="1">
            <a:spLocks noChangeArrowheads="1"/>
          </p:cNvSpPr>
          <p:nvPr/>
        </p:nvSpPr>
        <p:spPr bwMode="auto">
          <a:xfrm>
            <a:off x="2911475" y="24336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7" name="Text Box 115"/>
          <p:cNvSpPr txBox="1">
            <a:spLocks noChangeArrowheads="1"/>
          </p:cNvSpPr>
          <p:nvPr/>
        </p:nvSpPr>
        <p:spPr bwMode="auto">
          <a:xfrm>
            <a:off x="2792413" y="28670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8" name="Text Box 116"/>
          <p:cNvSpPr txBox="1">
            <a:spLocks noChangeArrowheads="1"/>
          </p:cNvSpPr>
          <p:nvPr/>
        </p:nvSpPr>
        <p:spPr bwMode="auto">
          <a:xfrm>
            <a:off x="2570163" y="32988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69" name="Text Box 117"/>
          <p:cNvSpPr txBox="1">
            <a:spLocks noChangeArrowheads="1"/>
          </p:cNvSpPr>
          <p:nvPr/>
        </p:nvSpPr>
        <p:spPr bwMode="auto">
          <a:xfrm>
            <a:off x="2347913" y="37306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0" name="Text Box 118"/>
          <p:cNvSpPr txBox="1">
            <a:spLocks noChangeArrowheads="1"/>
          </p:cNvSpPr>
          <p:nvPr/>
        </p:nvSpPr>
        <p:spPr bwMode="auto">
          <a:xfrm>
            <a:off x="2151063" y="41656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1" name="Text Box 119"/>
          <p:cNvSpPr txBox="1">
            <a:spLocks noChangeArrowheads="1"/>
          </p:cNvSpPr>
          <p:nvPr/>
        </p:nvSpPr>
        <p:spPr bwMode="auto">
          <a:xfrm>
            <a:off x="1925638" y="46101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2" name="Text Box 120"/>
          <p:cNvSpPr txBox="1">
            <a:spLocks noChangeArrowheads="1"/>
          </p:cNvSpPr>
          <p:nvPr/>
        </p:nvSpPr>
        <p:spPr bwMode="auto">
          <a:xfrm>
            <a:off x="1708150" y="50403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3" name="Text Box 121"/>
          <p:cNvSpPr txBox="1">
            <a:spLocks noChangeArrowheads="1"/>
          </p:cNvSpPr>
          <p:nvPr/>
        </p:nvSpPr>
        <p:spPr bwMode="auto">
          <a:xfrm>
            <a:off x="1504950" y="54705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4" name="Text Box 122"/>
          <p:cNvSpPr txBox="1">
            <a:spLocks noChangeArrowheads="1"/>
          </p:cNvSpPr>
          <p:nvPr/>
        </p:nvSpPr>
        <p:spPr bwMode="auto">
          <a:xfrm>
            <a:off x="1282700" y="59007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5" name="Text Box 123"/>
          <p:cNvSpPr txBox="1">
            <a:spLocks noChangeArrowheads="1"/>
          </p:cNvSpPr>
          <p:nvPr/>
        </p:nvSpPr>
        <p:spPr bwMode="auto">
          <a:xfrm>
            <a:off x="4208463" y="7016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6" name="Text Box 124"/>
          <p:cNvSpPr txBox="1">
            <a:spLocks noChangeArrowheads="1"/>
          </p:cNvSpPr>
          <p:nvPr/>
        </p:nvSpPr>
        <p:spPr bwMode="auto">
          <a:xfrm>
            <a:off x="4425950" y="11334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7" name="Text Box 125"/>
          <p:cNvSpPr txBox="1">
            <a:spLocks noChangeArrowheads="1"/>
          </p:cNvSpPr>
          <p:nvPr/>
        </p:nvSpPr>
        <p:spPr bwMode="auto">
          <a:xfrm>
            <a:off x="4643438" y="15652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8" name="Text Box 126"/>
          <p:cNvSpPr txBox="1">
            <a:spLocks noChangeArrowheads="1"/>
          </p:cNvSpPr>
          <p:nvPr/>
        </p:nvSpPr>
        <p:spPr bwMode="auto">
          <a:xfrm>
            <a:off x="4859338" y="20002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79" name="Text Box 127"/>
          <p:cNvSpPr txBox="1">
            <a:spLocks noChangeArrowheads="1"/>
          </p:cNvSpPr>
          <p:nvPr/>
        </p:nvSpPr>
        <p:spPr bwMode="auto">
          <a:xfrm>
            <a:off x="5075238" y="24352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0" name="Text Box 128"/>
          <p:cNvSpPr txBox="1">
            <a:spLocks noChangeArrowheads="1"/>
          </p:cNvSpPr>
          <p:nvPr/>
        </p:nvSpPr>
        <p:spPr bwMode="auto">
          <a:xfrm>
            <a:off x="5384800" y="2870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1" name="Text Box 129"/>
          <p:cNvSpPr txBox="1">
            <a:spLocks noChangeArrowheads="1"/>
          </p:cNvSpPr>
          <p:nvPr/>
        </p:nvSpPr>
        <p:spPr bwMode="auto">
          <a:xfrm>
            <a:off x="5600700" y="32988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2" name="Text Box 130"/>
          <p:cNvSpPr txBox="1">
            <a:spLocks noChangeArrowheads="1"/>
          </p:cNvSpPr>
          <p:nvPr/>
        </p:nvSpPr>
        <p:spPr bwMode="auto">
          <a:xfrm>
            <a:off x="5816600" y="37274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3" name="Text Box 131"/>
          <p:cNvSpPr txBox="1">
            <a:spLocks noChangeArrowheads="1"/>
          </p:cNvSpPr>
          <p:nvPr/>
        </p:nvSpPr>
        <p:spPr bwMode="auto">
          <a:xfrm>
            <a:off x="6032500" y="41433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4" name="Text Box 132"/>
          <p:cNvSpPr txBox="1">
            <a:spLocks noChangeArrowheads="1"/>
          </p:cNvSpPr>
          <p:nvPr/>
        </p:nvSpPr>
        <p:spPr bwMode="auto">
          <a:xfrm>
            <a:off x="6249988" y="45910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5" name="Text Box 133"/>
          <p:cNvSpPr txBox="1">
            <a:spLocks noChangeArrowheads="1"/>
          </p:cNvSpPr>
          <p:nvPr/>
        </p:nvSpPr>
        <p:spPr bwMode="auto">
          <a:xfrm>
            <a:off x="6457950" y="50371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6" name="Text Box 134"/>
          <p:cNvSpPr txBox="1">
            <a:spLocks noChangeArrowheads="1"/>
          </p:cNvSpPr>
          <p:nvPr/>
        </p:nvSpPr>
        <p:spPr bwMode="auto">
          <a:xfrm>
            <a:off x="6684963" y="54848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7" name="Text Box 135"/>
          <p:cNvSpPr txBox="1">
            <a:spLocks noChangeArrowheads="1"/>
          </p:cNvSpPr>
          <p:nvPr/>
        </p:nvSpPr>
        <p:spPr bwMode="auto">
          <a:xfrm>
            <a:off x="6915150" y="59166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74888" name="Text Box 136"/>
          <p:cNvSpPr txBox="1">
            <a:spLocks noChangeArrowheads="1"/>
          </p:cNvSpPr>
          <p:nvPr/>
        </p:nvSpPr>
        <p:spPr bwMode="auto">
          <a:xfrm>
            <a:off x="3994150" y="11334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a:t>
            </a:r>
          </a:p>
        </p:txBody>
      </p:sp>
      <p:sp>
        <p:nvSpPr>
          <p:cNvPr id="74889" name="Text Box 137"/>
          <p:cNvSpPr txBox="1">
            <a:spLocks noChangeArrowheads="1"/>
          </p:cNvSpPr>
          <p:nvPr/>
        </p:nvSpPr>
        <p:spPr bwMode="auto">
          <a:xfrm>
            <a:off x="3775075" y="15668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74890" name="Text Box 138"/>
          <p:cNvSpPr txBox="1">
            <a:spLocks noChangeArrowheads="1"/>
          </p:cNvSpPr>
          <p:nvPr/>
        </p:nvSpPr>
        <p:spPr bwMode="auto">
          <a:xfrm>
            <a:off x="4205288" y="15668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a:t>
            </a:r>
          </a:p>
        </p:txBody>
      </p:sp>
      <p:sp>
        <p:nvSpPr>
          <p:cNvPr id="74891" name="Text Box 139"/>
          <p:cNvSpPr txBox="1">
            <a:spLocks noChangeArrowheads="1"/>
          </p:cNvSpPr>
          <p:nvPr/>
        </p:nvSpPr>
        <p:spPr bwMode="auto">
          <a:xfrm>
            <a:off x="3576638" y="20002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74892" name="Text Box 140"/>
          <p:cNvSpPr txBox="1">
            <a:spLocks noChangeArrowheads="1"/>
          </p:cNvSpPr>
          <p:nvPr/>
        </p:nvSpPr>
        <p:spPr bwMode="auto">
          <a:xfrm>
            <a:off x="3998913" y="20002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74893" name="Text Box 141"/>
          <p:cNvSpPr txBox="1">
            <a:spLocks noChangeArrowheads="1"/>
          </p:cNvSpPr>
          <p:nvPr/>
        </p:nvSpPr>
        <p:spPr bwMode="auto">
          <a:xfrm>
            <a:off x="4437063" y="20002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a:t>
            </a:r>
          </a:p>
        </p:txBody>
      </p:sp>
      <p:sp>
        <p:nvSpPr>
          <p:cNvPr id="74894" name="Text Box 142"/>
          <p:cNvSpPr txBox="1">
            <a:spLocks noChangeArrowheads="1"/>
          </p:cNvSpPr>
          <p:nvPr/>
        </p:nvSpPr>
        <p:spPr bwMode="auto">
          <a:xfrm>
            <a:off x="4646613" y="24352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74895" name="Text Box 143"/>
          <p:cNvSpPr txBox="1">
            <a:spLocks noChangeArrowheads="1"/>
          </p:cNvSpPr>
          <p:nvPr/>
        </p:nvSpPr>
        <p:spPr bwMode="auto">
          <a:xfrm>
            <a:off x="3363913" y="24352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74896" name="Text Box 144"/>
          <p:cNvSpPr txBox="1">
            <a:spLocks noChangeArrowheads="1"/>
          </p:cNvSpPr>
          <p:nvPr/>
        </p:nvSpPr>
        <p:spPr bwMode="auto">
          <a:xfrm>
            <a:off x="3786188" y="24352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74897" name="Text Box 145"/>
          <p:cNvSpPr txBox="1">
            <a:spLocks noChangeArrowheads="1"/>
          </p:cNvSpPr>
          <p:nvPr/>
        </p:nvSpPr>
        <p:spPr bwMode="auto">
          <a:xfrm>
            <a:off x="4224338" y="24352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74898" name="Text Box 146"/>
          <p:cNvSpPr txBox="1">
            <a:spLocks noChangeArrowheads="1"/>
          </p:cNvSpPr>
          <p:nvPr/>
        </p:nvSpPr>
        <p:spPr bwMode="auto">
          <a:xfrm>
            <a:off x="4941888" y="2870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74899" name="Text Box 147"/>
          <p:cNvSpPr txBox="1">
            <a:spLocks noChangeArrowheads="1"/>
          </p:cNvSpPr>
          <p:nvPr/>
        </p:nvSpPr>
        <p:spPr bwMode="auto">
          <a:xfrm>
            <a:off x="4513263" y="2870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74900" name="Text Box 148"/>
          <p:cNvSpPr txBox="1">
            <a:spLocks noChangeArrowheads="1"/>
          </p:cNvSpPr>
          <p:nvPr/>
        </p:nvSpPr>
        <p:spPr bwMode="auto">
          <a:xfrm>
            <a:off x="3230563" y="2870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a:t>
            </a:r>
          </a:p>
        </p:txBody>
      </p:sp>
      <p:sp>
        <p:nvSpPr>
          <p:cNvPr id="74901" name="Text Box 149"/>
          <p:cNvSpPr txBox="1">
            <a:spLocks noChangeArrowheads="1"/>
          </p:cNvSpPr>
          <p:nvPr/>
        </p:nvSpPr>
        <p:spPr bwMode="auto">
          <a:xfrm>
            <a:off x="3652838" y="2870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15</a:t>
            </a:r>
          </a:p>
        </p:txBody>
      </p:sp>
      <p:sp>
        <p:nvSpPr>
          <p:cNvPr id="74902" name="Text Box 150"/>
          <p:cNvSpPr txBox="1">
            <a:spLocks noChangeArrowheads="1"/>
          </p:cNvSpPr>
          <p:nvPr/>
        </p:nvSpPr>
        <p:spPr bwMode="auto">
          <a:xfrm>
            <a:off x="4090988" y="2870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20</a:t>
            </a:r>
          </a:p>
        </p:txBody>
      </p:sp>
      <p:sp>
        <p:nvSpPr>
          <p:cNvPr id="74903" name="Text Box 151"/>
          <p:cNvSpPr txBox="1">
            <a:spLocks noChangeArrowheads="1"/>
          </p:cNvSpPr>
          <p:nvPr/>
        </p:nvSpPr>
        <p:spPr bwMode="auto">
          <a:xfrm>
            <a:off x="2995613" y="32988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74904" name="Text Box 152"/>
          <p:cNvSpPr txBox="1">
            <a:spLocks noChangeArrowheads="1"/>
          </p:cNvSpPr>
          <p:nvPr/>
        </p:nvSpPr>
        <p:spPr bwMode="auto">
          <a:xfrm>
            <a:off x="5145088" y="33020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a:t>
            </a:r>
          </a:p>
        </p:txBody>
      </p:sp>
      <p:sp>
        <p:nvSpPr>
          <p:cNvPr id="74905" name="Text Box 153"/>
          <p:cNvSpPr txBox="1">
            <a:spLocks noChangeArrowheads="1"/>
          </p:cNvSpPr>
          <p:nvPr/>
        </p:nvSpPr>
        <p:spPr bwMode="auto">
          <a:xfrm>
            <a:off x="4716463" y="33020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74906" name="Text Box 154"/>
          <p:cNvSpPr txBox="1">
            <a:spLocks noChangeArrowheads="1"/>
          </p:cNvSpPr>
          <p:nvPr/>
        </p:nvSpPr>
        <p:spPr bwMode="auto">
          <a:xfrm>
            <a:off x="3433763" y="33020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a:t>
            </a:r>
          </a:p>
        </p:txBody>
      </p:sp>
      <p:sp>
        <p:nvSpPr>
          <p:cNvPr id="74907" name="Text Box 155"/>
          <p:cNvSpPr txBox="1">
            <a:spLocks noChangeArrowheads="1"/>
          </p:cNvSpPr>
          <p:nvPr/>
        </p:nvSpPr>
        <p:spPr bwMode="auto">
          <a:xfrm>
            <a:off x="3856038" y="33020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74908" name="Text Box 156"/>
          <p:cNvSpPr txBox="1">
            <a:spLocks noChangeArrowheads="1"/>
          </p:cNvSpPr>
          <p:nvPr/>
        </p:nvSpPr>
        <p:spPr bwMode="auto">
          <a:xfrm>
            <a:off x="4294188" y="33020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35</a:t>
            </a:r>
          </a:p>
        </p:txBody>
      </p:sp>
      <p:sp>
        <p:nvSpPr>
          <p:cNvPr id="74909" name="Text Box 157"/>
          <p:cNvSpPr txBox="1">
            <a:spLocks noChangeArrowheads="1"/>
          </p:cNvSpPr>
          <p:nvPr/>
        </p:nvSpPr>
        <p:spPr bwMode="auto">
          <a:xfrm>
            <a:off x="5387975" y="37322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74910" name="Text Box 158"/>
          <p:cNvSpPr txBox="1">
            <a:spLocks noChangeArrowheads="1"/>
          </p:cNvSpPr>
          <p:nvPr/>
        </p:nvSpPr>
        <p:spPr bwMode="auto">
          <a:xfrm>
            <a:off x="2782888" y="37322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a:t>
            </a:r>
          </a:p>
        </p:txBody>
      </p:sp>
      <p:sp>
        <p:nvSpPr>
          <p:cNvPr id="74911" name="Text Box 159"/>
          <p:cNvSpPr txBox="1">
            <a:spLocks noChangeArrowheads="1"/>
          </p:cNvSpPr>
          <p:nvPr/>
        </p:nvSpPr>
        <p:spPr bwMode="auto">
          <a:xfrm>
            <a:off x="4932363" y="3735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74912" name="Text Box 160"/>
          <p:cNvSpPr txBox="1">
            <a:spLocks noChangeArrowheads="1"/>
          </p:cNvSpPr>
          <p:nvPr/>
        </p:nvSpPr>
        <p:spPr bwMode="auto">
          <a:xfrm>
            <a:off x="4503738" y="3735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74913" name="Text Box 161"/>
          <p:cNvSpPr txBox="1">
            <a:spLocks noChangeArrowheads="1"/>
          </p:cNvSpPr>
          <p:nvPr/>
        </p:nvSpPr>
        <p:spPr bwMode="auto">
          <a:xfrm>
            <a:off x="3221038" y="3735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a:t>
            </a:r>
          </a:p>
        </p:txBody>
      </p:sp>
      <p:sp>
        <p:nvSpPr>
          <p:cNvPr id="74914" name="Text Box 162"/>
          <p:cNvSpPr txBox="1">
            <a:spLocks noChangeArrowheads="1"/>
          </p:cNvSpPr>
          <p:nvPr/>
        </p:nvSpPr>
        <p:spPr bwMode="auto">
          <a:xfrm>
            <a:off x="3643313" y="3735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56</a:t>
            </a:r>
          </a:p>
        </p:txBody>
      </p:sp>
      <p:sp>
        <p:nvSpPr>
          <p:cNvPr id="74915" name="Text Box 163"/>
          <p:cNvSpPr txBox="1">
            <a:spLocks noChangeArrowheads="1"/>
          </p:cNvSpPr>
          <p:nvPr/>
        </p:nvSpPr>
        <p:spPr bwMode="auto">
          <a:xfrm>
            <a:off x="4081463" y="3735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70</a:t>
            </a:r>
          </a:p>
        </p:txBody>
      </p:sp>
      <p:sp>
        <p:nvSpPr>
          <p:cNvPr id="74916" name="Text Box 164"/>
          <p:cNvSpPr txBox="1">
            <a:spLocks noChangeArrowheads="1"/>
          </p:cNvSpPr>
          <p:nvPr/>
        </p:nvSpPr>
        <p:spPr bwMode="auto">
          <a:xfrm>
            <a:off x="2579688" y="41719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74917" name="Text Box 165"/>
          <p:cNvSpPr txBox="1">
            <a:spLocks noChangeArrowheads="1"/>
          </p:cNvSpPr>
          <p:nvPr/>
        </p:nvSpPr>
        <p:spPr bwMode="auto">
          <a:xfrm>
            <a:off x="3017838" y="41751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74918" name="Text Box 166"/>
          <p:cNvSpPr txBox="1">
            <a:spLocks noChangeArrowheads="1"/>
          </p:cNvSpPr>
          <p:nvPr/>
        </p:nvSpPr>
        <p:spPr bwMode="auto">
          <a:xfrm>
            <a:off x="3440113" y="41751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74919" name="Text Box 167"/>
          <p:cNvSpPr txBox="1">
            <a:spLocks noChangeArrowheads="1"/>
          </p:cNvSpPr>
          <p:nvPr/>
        </p:nvSpPr>
        <p:spPr bwMode="auto">
          <a:xfrm>
            <a:off x="3735388" y="4179888"/>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74920" name="Text Box 168"/>
          <p:cNvSpPr txBox="1">
            <a:spLocks noChangeArrowheads="1"/>
          </p:cNvSpPr>
          <p:nvPr/>
        </p:nvSpPr>
        <p:spPr bwMode="auto">
          <a:xfrm>
            <a:off x="4176713" y="4179888"/>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126</a:t>
            </a:r>
          </a:p>
        </p:txBody>
      </p:sp>
      <p:sp>
        <p:nvSpPr>
          <p:cNvPr id="74921" name="Text Box 169"/>
          <p:cNvSpPr txBox="1">
            <a:spLocks noChangeArrowheads="1"/>
          </p:cNvSpPr>
          <p:nvPr/>
        </p:nvSpPr>
        <p:spPr bwMode="auto">
          <a:xfrm>
            <a:off x="4743450" y="41783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84</a:t>
            </a:r>
          </a:p>
        </p:txBody>
      </p:sp>
      <p:sp>
        <p:nvSpPr>
          <p:cNvPr id="74922" name="Text Box 170"/>
          <p:cNvSpPr txBox="1">
            <a:spLocks noChangeArrowheads="1"/>
          </p:cNvSpPr>
          <p:nvPr/>
        </p:nvSpPr>
        <p:spPr bwMode="auto">
          <a:xfrm>
            <a:off x="5180013" y="41671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36</a:t>
            </a:r>
          </a:p>
        </p:txBody>
      </p:sp>
      <p:sp>
        <p:nvSpPr>
          <p:cNvPr id="74923" name="Text Box 171"/>
          <p:cNvSpPr txBox="1">
            <a:spLocks noChangeArrowheads="1"/>
          </p:cNvSpPr>
          <p:nvPr/>
        </p:nvSpPr>
        <p:spPr bwMode="auto">
          <a:xfrm>
            <a:off x="5607050" y="41751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a:t>
            </a:r>
          </a:p>
        </p:txBody>
      </p:sp>
      <p:sp>
        <p:nvSpPr>
          <p:cNvPr id="74924" name="Text Box 172"/>
          <p:cNvSpPr txBox="1">
            <a:spLocks noChangeArrowheads="1"/>
          </p:cNvSpPr>
          <p:nvPr/>
        </p:nvSpPr>
        <p:spPr bwMode="auto">
          <a:xfrm>
            <a:off x="2359025" y="461327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74925" name="Text Box 173"/>
          <p:cNvSpPr txBox="1">
            <a:spLocks noChangeArrowheads="1"/>
          </p:cNvSpPr>
          <p:nvPr/>
        </p:nvSpPr>
        <p:spPr bwMode="auto">
          <a:xfrm>
            <a:off x="2797175" y="46164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74926" name="Text Box 174"/>
          <p:cNvSpPr txBox="1">
            <a:spLocks noChangeArrowheads="1"/>
          </p:cNvSpPr>
          <p:nvPr/>
        </p:nvSpPr>
        <p:spPr bwMode="auto">
          <a:xfrm>
            <a:off x="3524250" y="4618038"/>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74927" name="Text Box 175"/>
          <p:cNvSpPr txBox="1">
            <a:spLocks noChangeArrowheads="1"/>
          </p:cNvSpPr>
          <p:nvPr/>
        </p:nvSpPr>
        <p:spPr bwMode="auto">
          <a:xfrm>
            <a:off x="3968750" y="4621213"/>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252</a:t>
            </a:r>
          </a:p>
        </p:txBody>
      </p:sp>
      <p:sp>
        <p:nvSpPr>
          <p:cNvPr id="74928" name="Text Box 176"/>
          <p:cNvSpPr txBox="1">
            <a:spLocks noChangeArrowheads="1"/>
          </p:cNvSpPr>
          <p:nvPr/>
        </p:nvSpPr>
        <p:spPr bwMode="auto">
          <a:xfrm>
            <a:off x="4451350" y="4619625"/>
            <a:ext cx="6048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210</a:t>
            </a:r>
          </a:p>
        </p:txBody>
      </p:sp>
      <p:sp>
        <p:nvSpPr>
          <p:cNvPr id="74929" name="Text Box 177"/>
          <p:cNvSpPr txBox="1">
            <a:spLocks noChangeArrowheads="1"/>
          </p:cNvSpPr>
          <p:nvPr/>
        </p:nvSpPr>
        <p:spPr bwMode="auto">
          <a:xfrm>
            <a:off x="4864100" y="4613275"/>
            <a:ext cx="6048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74930" name="Text Box 178"/>
          <p:cNvSpPr txBox="1">
            <a:spLocks noChangeArrowheads="1"/>
          </p:cNvSpPr>
          <p:nvPr/>
        </p:nvSpPr>
        <p:spPr bwMode="auto">
          <a:xfrm>
            <a:off x="5386388" y="46164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45</a:t>
            </a:r>
          </a:p>
        </p:txBody>
      </p:sp>
      <p:sp>
        <p:nvSpPr>
          <p:cNvPr id="74931" name="Text Box 179"/>
          <p:cNvSpPr txBox="1">
            <a:spLocks noChangeArrowheads="1"/>
          </p:cNvSpPr>
          <p:nvPr/>
        </p:nvSpPr>
        <p:spPr bwMode="auto">
          <a:xfrm>
            <a:off x="3094038" y="4621213"/>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120</a:t>
            </a:r>
          </a:p>
        </p:txBody>
      </p:sp>
      <p:sp>
        <p:nvSpPr>
          <p:cNvPr id="74932" name="Text Box 180"/>
          <p:cNvSpPr txBox="1">
            <a:spLocks noChangeArrowheads="1"/>
          </p:cNvSpPr>
          <p:nvPr/>
        </p:nvSpPr>
        <p:spPr bwMode="auto">
          <a:xfrm>
            <a:off x="5818188" y="46196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10</a:t>
            </a:r>
          </a:p>
        </p:txBody>
      </p:sp>
      <p:sp>
        <p:nvSpPr>
          <p:cNvPr id="74933" name="Text Box 181"/>
          <p:cNvSpPr txBox="1">
            <a:spLocks noChangeArrowheads="1"/>
          </p:cNvSpPr>
          <p:nvPr/>
        </p:nvSpPr>
        <p:spPr bwMode="auto">
          <a:xfrm>
            <a:off x="2128838" y="50466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74934" name="Text Box 182"/>
          <p:cNvSpPr txBox="1">
            <a:spLocks noChangeArrowheads="1"/>
          </p:cNvSpPr>
          <p:nvPr/>
        </p:nvSpPr>
        <p:spPr bwMode="auto">
          <a:xfrm>
            <a:off x="2566988" y="50434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74935" name="Text Box 183"/>
          <p:cNvSpPr txBox="1">
            <a:spLocks noChangeArrowheads="1"/>
          </p:cNvSpPr>
          <p:nvPr/>
        </p:nvSpPr>
        <p:spPr bwMode="auto">
          <a:xfrm>
            <a:off x="3316288" y="5041900"/>
            <a:ext cx="67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74936" name="Text Box 184"/>
          <p:cNvSpPr txBox="1">
            <a:spLocks noChangeArrowheads="1"/>
          </p:cNvSpPr>
          <p:nvPr/>
        </p:nvSpPr>
        <p:spPr bwMode="auto">
          <a:xfrm>
            <a:off x="3756025" y="5043488"/>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74937" name="Text Box 185"/>
          <p:cNvSpPr txBox="1">
            <a:spLocks noChangeArrowheads="1"/>
          </p:cNvSpPr>
          <p:nvPr/>
        </p:nvSpPr>
        <p:spPr bwMode="auto">
          <a:xfrm>
            <a:off x="4221163" y="5046663"/>
            <a:ext cx="6048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462</a:t>
            </a:r>
          </a:p>
        </p:txBody>
      </p:sp>
      <p:sp>
        <p:nvSpPr>
          <p:cNvPr id="74938" name="Text Box 186"/>
          <p:cNvSpPr txBox="1">
            <a:spLocks noChangeArrowheads="1"/>
          </p:cNvSpPr>
          <p:nvPr/>
        </p:nvSpPr>
        <p:spPr bwMode="auto">
          <a:xfrm>
            <a:off x="4651375" y="5043488"/>
            <a:ext cx="604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330</a:t>
            </a:r>
          </a:p>
        </p:txBody>
      </p:sp>
      <p:sp>
        <p:nvSpPr>
          <p:cNvPr id="74939" name="Text Box 187"/>
          <p:cNvSpPr txBox="1">
            <a:spLocks noChangeArrowheads="1"/>
          </p:cNvSpPr>
          <p:nvPr/>
        </p:nvSpPr>
        <p:spPr bwMode="auto">
          <a:xfrm>
            <a:off x="5091113" y="5041900"/>
            <a:ext cx="5810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74940" name="Text Box 188"/>
          <p:cNvSpPr txBox="1">
            <a:spLocks noChangeArrowheads="1"/>
          </p:cNvSpPr>
          <p:nvPr/>
        </p:nvSpPr>
        <p:spPr bwMode="auto">
          <a:xfrm>
            <a:off x="2871788" y="5045075"/>
            <a:ext cx="67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165</a:t>
            </a:r>
          </a:p>
        </p:txBody>
      </p:sp>
      <p:sp>
        <p:nvSpPr>
          <p:cNvPr id="74941" name="Text Box 189"/>
          <p:cNvSpPr txBox="1">
            <a:spLocks noChangeArrowheads="1"/>
          </p:cNvSpPr>
          <p:nvPr/>
        </p:nvSpPr>
        <p:spPr bwMode="auto">
          <a:xfrm>
            <a:off x="5592763" y="5043488"/>
            <a:ext cx="479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55</a:t>
            </a:r>
          </a:p>
        </p:txBody>
      </p:sp>
      <p:sp>
        <p:nvSpPr>
          <p:cNvPr id="74942" name="Text Box 190"/>
          <p:cNvSpPr txBox="1">
            <a:spLocks noChangeArrowheads="1"/>
          </p:cNvSpPr>
          <p:nvPr/>
        </p:nvSpPr>
        <p:spPr bwMode="auto">
          <a:xfrm>
            <a:off x="6007100" y="5048250"/>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11</a:t>
            </a:r>
          </a:p>
        </p:txBody>
      </p:sp>
      <p:sp>
        <p:nvSpPr>
          <p:cNvPr id="74943" name="Text Box 191"/>
          <p:cNvSpPr txBox="1">
            <a:spLocks noChangeArrowheads="1"/>
          </p:cNvSpPr>
          <p:nvPr/>
        </p:nvSpPr>
        <p:spPr bwMode="auto">
          <a:xfrm>
            <a:off x="1936750" y="54816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74944" name="Text Box 192"/>
          <p:cNvSpPr txBox="1">
            <a:spLocks noChangeArrowheads="1"/>
          </p:cNvSpPr>
          <p:nvPr/>
        </p:nvSpPr>
        <p:spPr bwMode="auto">
          <a:xfrm>
            <a:off x="2374900" y="548481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74945" name="Text Box 193"/>
          <p:cNvSpPr txBox="1">
            <a:spLocks noChangeArrowheads="1"/>
          </p:cNvSpPr>
          <p:nvPr/>
        </p:nvSpPr>
        <p:spPr bwMode="auto">
          <a:xfrm>
            <a:off x="3121025" y="5486400"/>
            <a:ext cx="67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74946" name="Text Box 194"/>
          <p:cNvSpPr txBox="1">
            <a:spLocks noChangeArrowheads="1"/>
          </p:cNvSpPr>
          <p:nvPr/>
        </p:nvSpPr>
        <p:spPr bwMode="auto">
          <a:xfrm>
            <a:off x="3543300" y="5484813"/>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74947" name="Text Box 195"/>
          <p:cNvSpPr txBox="1">
            <a:spLocks noChangeArrowheads="1"/>
          </p:cNvSpPr>
          <p:nvPr/>
        </p:nvSpPr>
        <p:spPr bwMode="auto">
          <a:xfrm>
            <a:off x="4019550" y="5484813"/>
            <a:ext cx="604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924</a:t>
            </a:r>
          </a:p>
        </p:txBody>
      </p:sp>
      <p:sp>
        <p:nvSpPr>
          <p:cNvPr id="74948" name="Text Box 196"/>
          <p:cNvSpPr txBox="1">
            <a:spLocks noChangeArrowheads="1"/>
          </p:cNvSpPr>
          <p:nvPr/>
        </p:nvSpPr>
        <p:spPr bwMode="auto">
          <a:xfrm>
            <a:off x="4440238" y="5483225"/>
            <a:ext cx="6048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792</a:t>
            </a:r>
          </a:p>
        </p:txBody>
      </p:sp>
      <p:sp>
        <p:nvSpPr>
          <p:cNvPr id="74949" name="Text Box 197"/>
          <p:cNvSpPr txBox="1">
            <a:spLocks noChangeArrowheads="1"/>
          </p:cNvSpPr>
          <p:nvPr/>
        </p:nvSpPr>
        <p:spPr bwMode="auto">
          <a:xfrm>
            <a:off x="4889500" y="5487988"/>
            <a:ext cx="5810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495</a:t>
            </a:r>
          </a:p>
        </p:txBody>
      </p:sp>
      <p:sp>
        <p:nvSpPr>
          <p:cNvPr id="74950" name="Text Box 198"/>
          <p:cNvSpPr txBox="1">
            <a:spLocks noChangeArrowheads="1"/>
          </p:cNvSpPr>
          <p:nvPr/>
        </p:nvSpPr>
        <p:spPr bwMode="auto">
          <a:xfrm>
            <a:off x="2671763" y="5489575"/>
            <a:ext cx="67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74951" name="Text Box 199"/>
          <p:cNvSpPr txBox="1">
            <a:spLocks noChangeArrowheads="1"/>
          </p:cNvSpPr>
          <p:nvPr/>
        </p:nvSpPr>
        <p:spPr bwMode="auto">
          <a:xfrm>
            <a:off x="5268913" y="5480050"/>
            <a:ext cx="6937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220</a:t>
            </a:r>
          </a:p>
        </p:txBody>
      </p:sp>
      <p:sp>
        <p:nvSpPr>
          <p:cNvPr id="74952" name="Text Box 200"/>
          <p:cNvSpPr txBox="1">
            <a:spLocks noChangeArrowheads="1"/>
          </p:cNvSpPr>
          <p:nvPr/>
        </p:nvSpPr>
        <p:spPr bwMode="auto">
          <a:xfrm>
            <a:off x="5815013" y="5475288"/>
            <a:ext cx="479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66</a:t>
            </a:r>
          </a:p>
        </p:txBody>
      </p:sp>
      <p:sp>
        <p:nvSpPr>
          <p:cNvPr id="74953" name="Text Box 201"/>
          <p:cNvSpPr txBox="1">
            <a:spLocks noChangeArrowheads="1"/>
          </p:cNvSpPr>
          <p:nvPr/>
        </p:nvSpPr>
        <p:spPr bwMode="auto">
          <a:xfrm>
            <a:off x="6213475" y="5478463"/>
            <a:ext cx="479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12</a:t>
            </a:r>
          </a:p>
        </p:txBody>
      </p:sp>
      <p:sp>
        <p:nvSpPr>
          <p:cNvPr id="74954" name="Text Box 202"/>
          <p:cNvSpPr txBox="1">
            <a:spLocks noChangeArrowheads="1"/>
          </p:cNvSpPr>
          <p:nvPr/>
        </p:nvSpPr>
        <p:spPr bwMode="auto">
          <a:xfrm>
            <a:off x="1700213" y="591185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
        <p:nvSpPr>
          <p:cNvPr id="74955" name="Text Box 203"/>
          <p:cNvSpPr txBox="1">
            <a:spLocks noChangeArrowheads="1"/>
          </p:cNvSpPr>
          <p:nvPr/>
        </p:nvSpPr>
        <p:spPr bwMode="auto">
          <a:xfrm>
            <a:off x="2133600" y="5918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74956" name="Text Box 204"/>
          <p:cNvSpPr txBox="1">
            <a:spLocks noChangeArrowheads="1"/>
          </p:cNvSpPr>
          <p:nvPr/>
        </p:nvSpPr>
        <p:spPr bwMode="auto">
          <a:xfrm>
            <a:off x="2460625" y="5907088"/>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74957" name="Text Box 205"/>
          <p:cNvSpPr txBox="1">
            <a:spLocks noChangeArrowheads="1"/>
          </p:cNvSpPr>
          <p:nvPr/>
        </p:nvSpPr>
        <p:spPr bwMode="auto">
          <a:xfrm>
            <a:off x="2882900" y="5905500"/>
            <a:ext cx="67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74958" name="Text Box 206"/>
          <p:cNvSpPr txBox="1">
            <a:spLocks noChangeArrowheads="1"/>
          </p:cNvSpPr>
          <p:nvPr/>
        </p:nvSpPr>
        <p:spPr bwMode="auto">
          <a:xfrm>
            <a:off x="3365500" y="5951538"/>
            <a:ext cx="6524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74959" name="Text Box 207"/>
          <p:cNvSpPr txBox="1">
            <a:spLocks noChangeArrowheads="1"/>
          </p:cNvSpPr>
          <p:nvPr/>
        </p:nvSpPr>
        <p:spPr bwMode="auto">
          <a:xfrm>
            <a:off x="4217988" y="5956300"/>
            <a:ext cx="6524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1716</a:t>
            </a:r>
          </a:p>
        </p:txBody>
      </p:sp>
      <p:sp>
        <p:nvSpPr>
          <p:cNvPr id="74960" name="Text Box 208"/>
          <p:cNvSpPr txBox="1">
            <a:spLocks noChangeArrowheads="1"/>
          </p:cNvSpPr>
          <p:nvPr/>
        </p:nvSpPr>
        <p:spPr bwMode="auto">
          <a:xfrm>
            <a:off x="4654550" y="5954713"/>
            <a:ext cx="6524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400"/>
              <a:t>1287</a:t>
            </a:r>
          </a:p>
        </p:txBody>
      </p:sp>
      <p:sp>
        <p:nvSpPr>
          <p:cNvPr id="74961" name="Text Box 209"/>
          <p:cNvSpPr txBox="1">
            <a:spLocks noChangeArrowheads="1"/>
          </p:cNvSpPr>
          <p:nvPr/>
        </p:nvSpPr>
        <p:spPr bwMode="auto">
          <a:xfrm>
            <a:off x="5053013" y="5926138"/>
            <a:ext cx="67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715</a:t>
            </a:r>
          </a:p>
        </p:txBody>
      </p:sp>
      <p:sp>
        <p:nvSpPr>
          <p:cNvPr id="74962" name="Text Box 210"/>
          <p:cNvSpPr txBox="1">
            <a:spLocks noChangeArrowheads="1"/>
          </p:cNvSpPr>
          <p:nvPr/>
        </p:nvSpPr>
        <p:spPr bwMode="auto">
          <a:xfrm>
            <a:off x="5495925" y="5921375"/>
            <a:ext cx="67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286</a:t>
            </a:r>
          </a:p>
        </p:txBody>
      </p:sp>
      <p:sp>
        <p:nvSpPr>
          <p:cNvPr id="74963" name="Text Box 211"/>
          <p:cNvSpPr txBox="1">
            <a:spLocks noChangeArrowheads="1"/>
          </p:cNvSpPr>
          <p:nvPr/>
        </p:nvSpPr>
        <p:spPr bwMode="auto">
          <a:xfrm>
            <a:off x="6013450" y="5930900"/>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78</a:t>
            </a:r>
          </a:p>
        </p:txBody>
      </p:sp>
      <p:sp>
        <p:nvSpPr>
          <p:cNvPr id="74964" name="Text Box 212"/>
          <p:cNvSpPr txBox="1">
            <a:spLocks noChangeArrowheads="1"/>
          </p:cNvSpPr>
          <p:nvPr/>
        </p:nvSpPr>
        <p:spPr bwMode="auto">
          <a:xfrm>
            <a:off x="6445250" y="5924550"/>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1" name="Rectangle 323"/>
          <p:cNvSpPr>
            <a:spLocks noGrp="1" noChangeArrowheads="1"/>
          </p:cNvSpPr>
          <p:nvPr>
            <p:ph type="title" idx="4294967295"/>
          </p:nvPr>
        </p:nvSpPr>
        <p:spPr>
          <a:xfrm>
            <a:off x="590550" y="1341438"/>
            <a:ext cx="5162550" cy="2857500"/>
          </a:xfrm>
        </p:spPr>
        <p:txBody>
          <a:bodyPr/>
          <a:lstStyle/>
          <a:p>
            <a:r>
              <a:rPr lang="en-GB" altLang="en-US"/>
              <a:t>Stepping Stone Game</a:t>
            </a:r>
            <a:endParaRPr lang="en-US" altLang="en-US"/>
          </a:p>
        </p:txBody>
      </p:sp>
      <p:sp>
        <p:nvSpPr>
          <p:cNvPr id="2177" name="Rectangle 129"/>
          <p:cNvSpPr>
            <a:spLocks noChangeArrowheads="1"/>
          </p:cNvSpPr>
          <p:nvPr/>
        </p:nvSpPr>
        <p:spPr bwMode="auto">
          <a:xfrm>
            <a:off x="323850" y="838200"/>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239" name="Group 191"/>
          <p:cNvGrpSpPr>
            <a:grpSpLocks/>
          </p:cNvGrpSpPr>
          <p:nvPr/>
        </p:nvGrpSpPr>
        <p:grpSpPr bwMode="auto">
          <a:xfrm>
            <a:off x="474663" y="590550"/>
            <a:ext cx="5176837" cy="5545138"/>
            <a:chOff x="299" y="372"/>
            <a:chExt cx="3261" cy="3493"/>
          </a:xfrm>
        </p:grpSpPr>
        <p:grpSp>
          <p:nvGrpSpPr>
            <p:cNvPr id="2238" name="Group 190"/>
            <p:cNvGrpSpPr>
              <a:grpSpLocks/>
            </p:cNvGrpSpPr>
            <p:nvPr/>
          </p:nvGrpSpPr>
          <p:grpSpPr bwMode="auto">
            <a:xfrm>
              <a:off x="299" y="610"/>
              <a:ext cx="3261" cy="3255"/>
              <a:chOff x="299" y="610"/>
              <a:chExt cx="3261" cy="3255"/>
            </a:xfrm>
          </p:grpSpPr>
          <p:sp>
            <p:nvSpPr>
              <p:cNvPr id="2148" name="Rectangle 100"/>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49" name="Rectangle 101" descr="Newsprint"/>
              <p:cNvSpPr>
                <a:spLocks noChangeArrowheads="1"/>
              </p:cNvSpPr>
              <p:nvPr/>
            </p:nvSpPr>
            <p:spPr bwMode="auto">
              <a:xfrm>
                <a:off x="1026" y="610"/>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0" name="Rectangle 102" descr="Newsprint"/>
              <p:cNvSpPr>
                <a:spLocks noChangeArrowheads="1"/>
              </p:cNvSpPr>
              <p:nvPr/>
            </p:nvSpPr>
            <p:spPr bwMode="auto">
              <a:xfrm>
                <a:off x="1750" y="610"/>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 name="Rectangle 103" descr="Newsprint"/>
              <p:cNvSpPr>
                <a:spLocks noChangeArrowheads="1"/>
              </p:cNvSpPr>
              <p:nvPr/>
            </p:nvSpPr>
            <p:spPr bwMode="auto">
              <a:xfrm>
                <a:off x="2474" y="610"/>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 name="Rectangle 104" descr="Newsprint"/>
              <p:cNvSpPr>
                <a:spLocks noChangeArrowheads="1"/>
              </p:cNvSpPr>
              <p:nvPr/>
            </p:nvSpPr>
            <p:spPr bwMode="auto">
              <a:xfrm>
                <a:off x="3198" y="610"/>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4" name="Rectangle 106" descr="Newsprint"/>
              <p:cNvSpPr>
                <a:spLocks noChangeArrowheads="1"/>
              </p:cNvSpPr>
              <p:nvPr/>
            </p:nvSpPr>
            <p:spPr bwMode="auto">
              <a:xfrm>
                <a:off x="299" y="1333"/>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5" name="Rectangle 107" descr="Newsprint"/>
              <p:cNvSpPr>
                <a:spLocks noChangeArrowheads="1"/>
              </p:cNvSpPr>
              <p:nvPr/>
            </p:nvSpPr>
            <p:spPr bwMode="auto">
              <a:xfrm>
                <a:off x="1023" y="1333"/>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6" name="Rectangle 108" descr="Newsprint"/>
              <p:cNvSpPr>
                <a:spLocks noChangeArrowheads="1"/>
              </p:cNvSpPr>
              <p:nvPr/>
            </p:nvSpPr>
            <p:spPr bwMode="auto">
              <a:xfrm>
                <a:off x="1747" y="1333"/>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7" name="Rectangle 109" descr="Newsprint"/>
              <p:cNvSpPr>
                <a:spLocks noChangeArrowheads="1"/>
              </p:cNvSpPr>
              <p:nvPr/>
            </p:nvSpPr>
            <p:spPr bwMode="auto">
              <a:xfrm>
                <a:off x="2471" y="1333"/>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8" name="Rectangle 110" descr="Newsprint"/>
              <p:cNvSpPr>
                <a:spLocks noChangeArrowheads="1"/>
              </p:cNvSpPr>
              <p:nvPr/>
            </p:nvSpPr>
            <p:spPr bwMode="auto">
              <a:xfrm>
                <a:off x="3196" y="1333"/>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9" name="Rectangle 111" descr="Newsprint"/>
              <p:cNvSpPr>
                <a:spLocks noChangeArrowheads="1"/>
              </p:cNvSpPr>
              <p:nvPr/>
            </p:nvSpPr>
            <p:spPr bwMode="auto">
              <a:xfrm>
                <a:off x="299" y="2057"/>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0" name="Rectangle 112" descr="Newsprint"/>
              <p:cNvSpPr>
                <a:spLocks noChangeArrowheads="1"/>
              </p:cNvSpPr>
              <p:nvPr/>
            </p:nvSpPr>
            <p:spPr bwMode="auto">
              <a:xfrm>
                <a:off x="1023" y="2057"/>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1" name="Rectangle 113" descr="Newsprint"/>
              <p:cNvSpPr>
                <a:spLocks noChangeArrowheads="1"/>
              </p:cNvSpPr>
              <p:nvPr/>
            </p:nvSpPr>
            <p:spPr bwMode="auto">
              <a:xfrm>
                <a:off x="1747" y="2057"/>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2" name="Rectangle 114" descr="Newsprint"/>
              <p:cNvSpPr>
                <a:spLocks noChangeArrowheads="1"/>
              </p:cNvSpPr>
              <p:nvPr/>
            </p:nvSpPr>
            <p:spPr bwMode="auto">
              <a:xfrm>
                <a:off x="2471" y="2057"/>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3" name="Rectangle 115" descr="Newsprint"/>
              <p:cNvSpPr>
                <a:spLocks noChangeArrowheads="1"/>
              </p:cNvSpPr>
              <p:nvPr/>
            </p:nvSpPr>
            <p:spPr bwMode="auto">
              <a:xfrm>
                <a:off x="3196" y="2057"/>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4" name="Rectangle 116" descr="Newsprint"/>
              <p:cNvSpPr>
                <a:spLocks noChangeArrowheads="1"/>
              </p:cNvSpPr>
              <p:nvPr/>
            </p:nvSpPr>
            <p:spPr bwMode="auto">
              <a:xfrm>
                <a:off x="299" y="2780"/>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5" name="Rectangle 117" descr="Newsprint"/>
              <p:cNvSpPr>
                <a:spLocks noChangeArrowheads="1"/>
              </p:cNvSpPr>
              <p:nvPr/>
            </p:nvSpPr>
            <p:spPr bwMode="auto">
              <a:xfrm>
                <a:off x="1023" y="2780"/>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6" name="Rectangle 118" descr="Newsprint"/>
              <p:cNvSpPr>
                <a:spLocks noChangeArrowheads="1"/>
              </p:cNvSpPr>
              <p:nvPr/>
            </p:nvSpPr>
            <p:spPr bwMode="auto">
              <a:xfrm>
                <a:off x="1747" y="2780"/>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7" name="Rectangle 119" descr="Newsprint"/>
              <p:cNvSpPr>
                <a:spLocks noChangeArrowheads="1"/>
              </p:cNvSpPr>
              <p:nvPr/>
            </p:nvSpPr>
            <p:spPr bwMode="auto">
              <a:xfrm>
                <a:off x="2471" y="2780"/>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8" name="Rectangle 120" descr="Newsprint"/>
              <p:cNvSpPr>
                <a:spLocks noChangeArrowheads="1"/>
              </p:cNvSpPr>
              <p:nvPr/>
            </p:nvSpPr>
            <p:spPr bwMode="auto">
              <a:xfrm>
                <a:off x="3196" y="2780"/>
                <a:ext cx="362" cy="3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9" name="Rectangle 121" descr="Newsprint"/>
              <p:cNvSpPr>
                <a:spLocks noChangeArrowheads="1"/>
              </p:cNvSpPr>
              <p:nvPr/>
            </p:nvSpPr>
            <p:spPr bwMode="auto">
              <a:xfrm>
                <a:off x="300" y="3504"/>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0" name="Rectangle 122" descr="Newsprint"/>
              <p:cNvSpPr>
                <a:spLocks noChangeArrowheads="1"/>
              </p:cNvSpPr>
              <p:nvPr/>
            </p:nvSpPr>
            <p:spPr bwMode="auto">
              <a:xfrm>
                <a:off x="1024" y="3504"/>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1" name="Rectangle 123" descr="Newsprint"/>
              <p:cNvSpPr>
                <a:spLocks noChangeArrowheads="1"/>
              </p:cNvSpPr>
              <p:nvPr/>
            </p:nvSpPr>
            <p:spPr bwMode="auto">
              <a:xfrm>
                <a:off x="1748" y="3504"/>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2" name="Rectangle 124" descr="Newsprint"/>
              <p:cNvSpPr>
                <a:spLocks noChangeArrowheads="1"/>
              </p:cNvSpPr>
              <p:nvPr/>
            </p:nvSpPr>
            <p:spPr bwMode="auto">
              <a:xfrm>
                <a:off x="2472" y="3504"/>
                <a:ext cx="362" cy="361"/>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3" name="Rectangle 125"/>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2212" name="Object 164"/>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2376" name="CorelDRAW" r:id="rId4" imgW="124560" imgH="300600" progId="CorelDRAW.Graphic.9">
                    <p:embed/>
                  </p:oleObj>
                </mc:Choice>
                <mc:Fallback>
                  <p:oleObj name="CorelDRAW" r:id="rId4" imgW="124560" imgH="300600" progId="CorelDRAW.Graphic.9">
                    <p:embed/>
                    <p:pic>
                      <p:nvPicPr>
                        <p:cNvPr id="0" name="Object 1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13" name="Object 165"/>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2377" name="CorelDRAW" r:id="rId6" imgW="124560" imgH="300600" progId="CorelDRAW.Graphic.9">
                    <p:embed/>
                  </p:oleObj>
                </mc:Choice>
                <mc:Fallback>
                  <p:oleObj name="CorelDRAW" r:id="rId6" imgW="124560" imgH="300600" progId="CorelDRAW.Graphic.9">
                    <p:embed/>
                    <p:pic>
                      <p:nvPicPr>
                        <p:cNvPr id="0" name="Object 1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214" name="Rectangle 166"/>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15" name="Text Box 167"/>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
        <p:nvSpPr>
          <p:cNvPr id="2216" name="Text Box 168"/>
          <p:cNvSpPr txBox="1">
            <a:spLocks noChangeArrowheads="1"/>
          </p:cNvSpPr>
          <p:nvPr/>
        </p:nvSpPr>
        <p:spPr bwMode="auto">
          <a:xfrm>
            <a:off x="5991225" y="992188"/>
            <a:ext cx="2951163" cy="435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different routes are there from  the </a:t>
            </a:r>
            <a:r>
              <a:rPr lang="en-GB" altLang="en-US">
                <a:solidFill>
                  <a:srgbClr val="00CC00"/>
                </a:solidFill>
              </a:rPr>
              <a:t>Start stone</a:t>
            </a:r>
            <a:r>
              <a:rPr lang="en-GB" altLang="en-US"/>
              <a:t> to the </a:t>
            </a:r>
            <a:r>
              <a:rPr lang="en-GB" altLang="en-US">
                <a:solidFill>
                  <a:srgbClr val="FF0000"/>
                </a:solidFill>
              </a:rPr>
              <a:t>Finish stone?</a:t>
            </a:r>
          </a:p>
          <a:p>
            <a:pPr algn="ctr">
              <a:spcBef>
                <a:spcPct val="50000"/>
              </a:spcBef>
            </a:pPr>
            <a:r>
              <a:rPr lang="en-GB" altLang="en-US" b="1" i="1">
                <a:solidFill>
                  <a:srgbClr val="0000CC"/>
                </a:solidFill>
              </a:rPr>
              <a:t>Rules:</a:t>
            </a:r>
          </a:p>
          <a:p>
            <a:pPr algn="ctr">
              <a:spcBef>
                <a:spcPct val="50000"/>
              </a:spcBef>
            </a:pPr>
            <a:r>
              <a:rPr lang="en-GB" altLang="en-US"/>
              <a:t>You can only walk    </a:t>
            </a:r>
          </a:p>
          <a:p>
            <a:pPr algn="ctr">
              <a:spcBef>
                <a:spcPct val="50000"/>
              </a:spcBef>
            </a:pPr>
            <a:r>
              <a:rPr lang="en-GB" altLang="en-US"/>
              <a:t>East                 </a:t>
            </a:r>
          </a:p>
          <a:p>
            <a:pPr algn="ctr">
              <a:spcBef>
                <a:spcPct val="50000"/>
              </a:spcBef>
            </a:pPr>
            <a:r>
              <a:rPr lang="en-GB" altLang="en-US"/>
              <a:t>or</a:t>
            </a:r>
          </a:p>
          <a:p>
            <a:pPr algn="ctr">
              <a:spcBef>
                <a:spcPct val="50000"/>
              </a:spcBef>
            </a:pPr>
            <a:r>
              <a:rPr lang="en-GB" altLang="en-US"/>
              <a:t>South</a:t>
            </a:r>
          </a:p>
          <a:p>
            <a:pPr>
              <a:spcBef>
                <a:spcPct val="50000"/>
              </a:spcBef>
            </a:pPr>
            <a:r>
              <a:rPr lang="en-GB" altLang="en-US"/>
              <a:t>from any stone.</a:t>
            </a:r>
          </a:p>
          <a:p>
            <a:pPr algn="ctr">
              <a:spcBef>
                <a:spcPct val="50000"/>
              </a:spcBef>
            </a:pPr>
            <a:r>
              <a:rPr lang="en-GB" altLang="en-US"/>
              <a:t>We will start by looking at </a:t>
            </a:r>
            <a:r>
              <a:rPr lang="en-GB" altLang="en-US">
                <a:solidFill>
                  <a:srgbClr val="0000CC"/>
                </a:solidFill>
              </a:rPr>
              <a:t>5 </a:t>
            </a:r>
            <a:r>
              <a:rPr lang="en-GB" altLang="en-US"/>
              <a:t>possible routes (be careful how you walk)</a:t>
            </a:r>
          </a:p>
        </p:txBody>
      </p:sp>
      <p:sp>
        <p:nvSpPr>
          <p:cNvPr id="2217" name="Line 169"/>
          <p:cNvSpPr>
            <a:spLocks noChangeShapeType="1"/>
          </p:cNvSpPr>
          <p:nvPr/>
        </p:nvSpPr>
        <p:spPr bwMode="auto">
          <a:xfrm>
            <a:off x="7845425" y="2962275"/>
            <a:ext cx="4953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18" name="Line 170"/>
          <p:cNvSpPr>
            <a:spLocks noChangeShapeType="1"/>
          </p:cNvSpPr>
          <p:nvPr/>
        </p:nvSpPr>
        <p:spPr bwMode="auto">
          <a:xfrm>
            <a:off x="7870825" y="3538538"/>
            <a:ext cx="0" cy="4953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24" name="Line 176"/>
          <p:cNvSpPr>
            <a:spLocks noChangeShapeType="1"/>
          </p:cNvSpPr>
          <p:nvPr/>
        </p:nvSpPr>
        <p:spPr bwMode="auto">
          <a:xfrm>
            <a:off x="944563" y="1238250"/>
            <a:ext cx="445135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25" name="Line 177"/>
          <p:cNvSpPr>
            <a:spLocks noChangeShapeType="1"/>
          </p:cNvSpPr>
          <p:nvPr/>
        </p:nvSpPr>
        <p:spPr bwMode="auto">
          <a:xfrm>
            <a:off x="5381625" y="1227138"/>
            <a:ext cx="0" cy="46894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29" name="Line 181"/>
          <p:cNvSpPr>
            <a:spLocks noChangeShapeType="1"/>
          </p:cNvSpPr>
          <p:nvPr/>
        </p:nvSpPr>
        <p:spPr bwMode="auto">
          <a:xfrm>
            <a:off x="752475" y="1271588"/>
            <a:ext cx="0" cy="11430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30" name="Line 182"/>
          <p:cNvSpPr>
            <a:spLocks noChangeShapeType="1"/>
          </p:cNvSpPr>
          <p:nvPr/>
        </p:nvSpPr>
        <p:spPr bwMode="auto">
          <a:xfrm rot="5400000">
            <a:off x="1303338" y="1831975"/>
            <a:ext cx="0" cy="11430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31" name="Line 183"/>
          <p:cNvSpPr>
            <a:spLocks noChangeShapeType="1"/>
          </p:cNvSpPr>
          <p:nvPr/>
        </p:nvSpPr>
        <p:spPr bwMode="auto">
          <a:xfrm>
            <a:off x="1865313" y="2403475"/>
            <a:ext cx="28575" cy="22860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34" name="Line 186"/>
          <p:cNvSpPr>
            <a:spLocks noChangeShapeType="1"/>
          </p:cNvSpPr>
          <p:nvPr/>
        </p:nvSpPr>
        <p:spPr bwMode="auto">
          <a:xfrm>
            <a:off x="1895475" y="4676775"/>
            <a:ext cx="2333625"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35" name="Line 187"/>
          <p:cNvSpPr>
            <a:spLocks noChangeShapeType="1"/>
          </p:cNvSpPr>
          <p:nvPr/>
        </p:nvSpPr>
        <p:spPr bwMode="auto">
          <a:xfrm>
            <a:off x="4229100" y="4667250"/>
            <a:ext cx="0" cy="1209675"/>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37" name="Line 189"/>
          <p:cNvSpPr>
            <a:spLocks noChangeShapeType="1"/>
          </p:cNvSpPr>
          <p:nvPr/>
        </p:nvSpPr>
        <p:spPr bwMode="auto">
          <a:xfrm>
            <a:off x="4229100" y="5876925"/>
            <a:ext cx="11049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2" name="Line 194"/>
          <p:cNvSpPr>
            <a:spLocks noChangeShapeType="1"/>
          </p:cNvSpPr>
          <p:nvPr/>
        </p:nvSpPr>
        <p:spPr bwMode="auto">
          <a:xfrm>
            <a:off x="942975" y="1379538"/>
            <a:ext cx="2119313"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3" name="Line 195"/>
          <p:cNvSpPr>
            <a:spLocks noChangeShapeType="1"/>
          </p:cNvSpPr>
          <p:nvPr/>
        </p:nvSpPr>
        <p:spPr bwMode="auto">
          <a:xfrm>
            <a:off x="3062288" y="1379538"/>
            <a:ext cx="0" cy="213360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4" name="Line 196"/>
          <p:cNvSpPr>
            <a:spLocks noChangeShapeType="1"/>
          </p:cNvSpPr>
          <p:nvPr/>
        </p:nvSpPr>
        <p:spPr bwMode="auto">
          <a:xfrm>
            <a:off x="3062288" y="3513138"/>
            <a:ext cx="1344612"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5" name="Line 197"/>
          <p:cNvSpPr>
            <a:spLocks noChangeShapeType="1"/>
          </p:cNvSpPr>
          <p:nvPr/>
        </p:nvSpPr>
        <p:spPr bwMode="auto">
          <a:xfrm>
            <a:off x="4411663" y="3497263"/>
            <a:ext cx="0" cy="2192337"/>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6" name="Line 198"/>
          <p:cNvSpPr>
            <a:spLocks noChangeShapeType="1"/>
          </p:cNvSpPr>
          <p:nvPr/>
        </p:nvSpPr>
        <p:spPr bwMode="auto">
          <a:xfrm>
            <a:off x="4397375" y="5703888"/>
            <a:ext cx="81280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7" name="Line 199"/>
          <p:cNvSpPr>
            <a:spLocks noChangeShapeType="1"/>
          </p:cNvSpPr>
          <p:nvPr/>
        </p:nvSpPr>
        <p:spPr bwMode="auto">
          <a:xfrm>
            <a:off x="638175" y="1262063"/>
            <a:ext cx="0" cy="2251075"/>
          </a:xfrm>
          <a:prstGeom prst="line">
            <a:avLst/>
          </a:prstGeom>
          <a:noFill/>
          <a:ln w="28575">
            <a:solidFill>
              <a:srgbClr val="FF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8" name="Line 200"/>
          <p:cNvSpPr>
            <a:spLocks noChangeShapeType="1"/>
          </p:cNvSpPr>
          <p:nvPr/>
        </p:nvSpPr>
        <p:spPr bwMode="auto">
          <a:xfrm>
            <a:off x="638175" y="3513138"/>
            <a:ext cx="1365250" cy="0"/>
          </a:xfrm>
          <a:prstGeom prst="line">
            <a:avLst/>
          </a:prstGeom>
          <a:noFill/>
          <a:ln w="28575">
            <a:solidFill>
              <a:srgbClr val="FF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49" name="Line 201"/>
          <p:cNvSpPr>
            <a:spLocks noChangeShapeType="1"/>
          </p:cNvSpPr>
          <p:nvPr/>
        </p:nvSpPr>
        <p:spPr bwMode="auto">
          <a:xfrm>
            <a:off x="1987550" y="3506788"/>
            <a:ext cx="0" cy="1336675"/>
          </a:xfrm>
          <a:prstGeom prst="line">
            <a:avLst/>
          </a:prstGeom>
          <a:noFill/>
          <a:ln w="28575">
            <a:solidFill>
              <a:srgbClr val="FF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0" name="Line 202"/>
          <p:cNvSpPr>
            <a:spLocks noChangeShapeType="1"/>
          </p:cNvSpPr>
          <p:nvPr/>
        </p:nvSpPr>
        <p:spPr bwMode="auto">
          <a:xfrm>
            <a:off x="1985963" y="4848225"/>
            <a:ext cx="1104900" cy="0"/>
          </a:xfrm>
          <a:prstGeom prst="line">
            <a:avLst/>
          </a:prstGeom>
          <a:noFill/>
          <a:ln w="28575">
            <a:solidFill>
              <a:srgbClr val="FF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1" name="Line 203"/>
          <p:cNvSpPr>
            <a:spLocks noChangeShapeType="1"/>
          </p:cNvSpPr>
          <p:nvPr/>
        </p:nvSpPr>
        <p:spPr bwMode="auto">
          <a:xfrm>
            <a:off x="3086100" y="4838700"/>
            <a:ext cx="0" cy="1190625"/>
          </a:xfrm>
          <a:prstGeom prst="line">
            <a:avLst/>
          </a:prstGeom>
          <a:noFill/>
          <a:ln w="28575">
            <a:solidFill>
              <a:srgbClr val="FF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2" name="Line 204"/>
          <p:cNvSpPr>
            <a:spLocks noChangeShapeType="1"/>
          </p:cNvSpPr>
          <p:nvPr/>
        </p:nvSpPr>
        <p:spPr bwMode="auto">
          <a:xfrm>
            <a:off x="3076575" y="6038850"/>
            <a:ext cx="2200275" cy="0"/>
          </a:xfrm>
          <a:prstGeom prst="line">
            <a:avLst/>
          </a:prstGeom>
          <a:noFill/>
          <a:ln w="28575">
            <a:solidFill>
              <a:srgbClr val="FF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 name="Line 205"/>
          <p:cNvSpPr>
            <a:spLocks noChangeShapeType="1"/>
          </p:cNvSpPr>
          <p:nvPr/>
        </p:nvSpPr>
        <p:spPr bwMode="auto">
          <a:xfrm>
            <a:off x="914400" y="1066800"/>
            <a:ext cx="2343150" cy="0"/>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 name="Line 206"/>
          <p:cNvSpPr>
            <a:spLocks noChangeShapeType="1"/>
          </p:cNvSpPr>
          <p:nvPr/>
        </p:nvSpPr>
        <p:spPr bwMode="auto">
          <a:xfrm>
            <a:off x="3236913" y="1058863"/>
            <a:ext cx="0" cy="1422400"/>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 name="Line 207"/>
          <p:cNvSpPr>
            <a:spLocks noChangeShapeType="1"/>
          </p:cNvSpPr>
          <p:nvPr/>
        </p:nvSpPr>
        <p:spPr bwMode="auto">
          <a:xfrm>
            <a:off x="3236913" y="2481263"/>
            <a:ext cx="971550" cy="0"/>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 name="Line 208"/>
          <p:cNvSpPr>
            <a:spLocks noChangeShapeType="1"/>
          </p:cNvSpPr>
          <p:nvPr/>
        </p:nvSpPr>
        <p:spPr bwMode="auto">
          <a:xfrm>
            <a:off x="4194175" y="2466975"/>
            <a:ext cx="0" cy="1233488"/>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 name="Line 209"/>
          <p:cNvSpPr>
            <a:spLocks noChangeShapeType="1"/>
          </p:cNvSpPr>
          <p:nvPr/>
        </p:nvSpPr>
        <p:spPr bwMode="auto">
          <a:xfrm>
            <a:off x="4194175" y="3700463"/>
            <a:ext cx="1365250" cy="0"/>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 name="Line 210"/>
          <p:cNvSpPr>
            <a:spLocks noChangeShapeType="1"/>
          </p:cNvSpPr>
          <p:nvPr/>
        </p:nvSpPr>
        <p:spPr bwMode="auto">
          <a:xfrm flipH="1">
            <a:off x="5529263" y="3695700"/>
            <a:ext cx="14287" cy="2032000"/>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260" name="Picture 212" descr="Shark 0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22638" y="163988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2261" name="Picture 213" descr="Shark 3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62175" y="24542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2262" name="Picture 214" descr="Shark 3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3962400" y="2779713"/>
            <a:ext cx="1189038" cy="508000"/>
          </a:xfrm>
          <a:prstGeom prst="rect">
            <a:avLst/>
          </a:prstGeom>
          <a:noFill/>
          <a:extLst>
            <a:ext uri="{909E8E84-426E-40DD-AFC4-6F175D3DCCD1}">
              <a14:hiddenFill xmlns:a14="http://schemas.microsoft.com/office/drawing/2010/main">
                <a:solidFill>
                  <a:srgbClr val="FFFFFF"/>
                </a:solidFill>
              </a14:hiddenFill>
            </a:ext>
          </a:extLst>
        </p:spPr>
      </p:pic>
      <p:grpSp>
        <p:nvGrpSpPr>
          <p:cNvPr id="2327" name="Group 279"/>
          <p:cNvGrpSpPr>
            <a:grpSpLocks/>
          </p:cNvGrpSpPr>
          <p:nvPr/>
        </p:nvGrpSpPr>
        <p:grpSpPr bwMode="auto">
          <a:xfrm>
            <a:off x="1077913" y="5038725"/>
            <a:ext cx="1619250" cy="565150"/>
            <a:chOff x="1321" y="2213"/>
            <a:chExt cx="1603" cy="991"/>
          </a:xfrm>
        </p:grpSpPr>
        <p:sp>
          <p:nvSpPr>
            <p:cNvPr id="2328" name="Freeform 280"/>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29" name="Freeform 281"/>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2330" name="Freeform 282"/>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2331" name="Freeform 283"/>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2332" name="Freeform 284"/>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3" name="Freeform 285"/>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4" name="Freeform 286"/>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5" name="Freeform 287"/>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6" name="Freeform 288"/>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7" name="Freeform 289"/>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8" name="Freeform 290"/>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39" name="Freeform 291"/>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0" name="Freeform 292"/>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1" name="Freeform 293"/>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2" name="Freeform 294"/>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3" name="Freeform 295"/>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4" name="Freeform 296"/>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5" name="Freeform 297"/>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6" name="Freeform 298"/>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7" name="Freeform 299"/>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8" name="Freeform 300"/>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49" name="Freeform 301"/>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2350" name="Freeform 302"/>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2351" name="Freeform 303"/>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52" name="Freeform 304"/>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2353" name="Freeform 305"/>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2354" name="Freeform 306"/>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2355" name="Freeform 307"/>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2356" name="Freeform 308"/>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57" name="Freeform 309"/>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58" name="Freeform 310"/>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59" name="Freeform 311"/>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60" name="Freeform 312"/>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2361" name="Freeform 313"/>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62" name="Freeform 314"/>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63" name="Freeform 315"/>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64" name="Freeform 316"/>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2365" name="Freeform 317"/>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66" name="Freeform 318"/>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2367" name="Rectangle 319"/>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8" name="Rectangle 320"/>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9" name="Rectangle 321"/>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0" name="Rectangle 322"/>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24"/>
                                        </p:tgtEl>
                                        <p:attrNameLst>
                                          <p:attrName>style.visibility</p:attrName>
                                        </p:attrNameLst>
                                      </p:cBhvr>
                                      <p:to>
                                        <p:strVal val="visible"/>
                                      </p:to>
                                    </p:set>
                                    <p:animEffect transition="in" filter="wipe(left)">
                                      <p:cBhvr>
                                        <p:cTn id="7" dur="500"/>
                                        <p:tgtEl>
                                          <p:spTgt spid="2224"/>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25"/>
                                        </p:tgtEl>
                                        <p:attrNameLst>
                                          <p:attrName>style.visibility</p:attrName>
                                        </p:attrNameLst>
                                      </p:cBhvr>
                                      <p:to>
                                        <p:strVal val="visible"/>
                                      </p:to>
                                    </p:set>
                                    <p:animEffect transition="in" filter="wipe(up)">
                                      <p:cBhvr>
                                        <p:cTn id="11" dur="500"/>
                                        <p:tgtEl>
                                          <p:spTgt spid="222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229"/>
                                        </p:tgtEl>
                                        <p:attrNameLst>
                                          <p:attrName>style.visibility</p:attrName>
                                        </p:attrNameLst>
                                      </p:cBhvr>
                                      <p:to>
                                        <p:strVal val="visible"/>
                                      </p:to>
                                    </p:set>
                                    <p:animEffect transition="in" filter="wipe(up)">
                                      <p:cBhvr>
                                        <p:cTn id="16" dur="500"/>
                                        <p:tgtEl>
                                          <p:spTgt spid="2229"/>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230"/>
                                        </p:tgtEl>
                                        <p:attrNameLst>
                                          <p:attrName>style.visibility</p:attrName>
                                        </p:attrNameLst>
                                      </p:cBhvr>
                                      <p:to>
                                        <p:strVal val="visible"/>
                                      </p:to>
                                    </p:set>
                                    <p:animEffect transition="in" filter="wipe(left)">
                                      <p:cBhvr>
                                        <p:cTn id="20" dur="500"/>
                                        <p:tgtEl>
                                          <p:spTgt spid="2230"/>
                                        </p:tgtEl>
                                      </p:cBhvr>
                                    </p:animEffect>
                                  </p:childTnLst>
                                </p:cTn>
                              </p:par>
                            </p:childTnLst>
                          </p:cTn>
                        </p:par>
                        <p:par>
                          <p:cTn id="21" fill="hold" nodeType="afterGroup">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2231"/>
                                        </p:tgtEl>
                                        <p:attrNameLst>
                                          <p:attrName>style.visibility</p:attrName>
                                        </p:attrNameLst>
                                      </p:cBhvr>
                                      <p:to>
                                        <p:strVal val="visible"/>
                                      </p:to>
                                    </p:set>
                                    <p:animEffect transition="in" filter="wipe(up)">
                                      <p:cBhvr>
                                        <p:cTn id="24" dur="500"/>
                                        <p:tgtEl>
                                          <p:spTgt spid="2231"/>
                                        </p:tgtEl>
                                      </p:cBhvr>
                                    </p:animEffect>
                                  </p:childTnLst>
                                </p:cTn>
                              </p:par>
                            </p:childTnLst>
                          </p:cTn>
                        </p:par>
                        <p:par>
                          <p:cTn id="25" fill="hold" nodeType="afterGroup">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234"/>
                                        </p:tgtEl>
                                        <p:attrNameLst>
                                          <p:attrName>style.visibility</p:attrName>
                                        </p:attrNameLst>
                                      </p:cBhvr>
                                      <p:to>
                                        <p:strVal val="visible"/>
                                      </p:to>
                                    </p:set>
                                    <p:animEffect transition="in" filter="wipe(left)">
                                      <p:cBhvr>
                                        <p:cTn id="28" dur="500"/>
                                        <p:tgtEl>
                                          <p:spTgt spid="2234"/>
                                        </p:tgtEl>
                                      </p:cBhvr>
                                    </p:animEffect>
                                  </p:childTnLst>
                                </p:cTn>
                              </p:par>
                            </p:childTnLst>
                          </p:cTn>
                        </p:par>
                        <p:par>
                          <p:cTn id="29" fill="hold" nodeType="afterGroup">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235"/>
                                        </p:tgtEl>
                                        <p:attrNameLst>
                                          <p:attrName>style.visibility</p:attrName>
                                        </p:attrNameLst>
                                      </p:cBhvr>
                                      <p:to>
                                        <p:strVal val="visible"/>
                                      </p:to>
                                    </p:set>
                                    <p:animEffect transition="in" filter="wipe(up)">
                                      <p:cBhvr>
                                        <p:cTn id="32" dur="500"/>
                                        <p:tgtEl>
                                          <p:spTgt spid="2235"/>
                                        </p:tgtEl>
                                      </p:cBhvr>
                                    </p:animEffect>
                                  </p:childTnLst>
                                </p:cTn>
                              </p:par>
                            </p:childTnLst>
                          </p:cTn>
                        </p:par>
                        <p:par>
                          <p:cTn id="33" fill="hold" nodeType="afterGroup">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2237"/>
                                        </p:tgtEl>
                                        <p:attrNameLst>
                                          <p:attrName>style.visibility</p:attrName>
                                        </p:attrNameLst>
                                      </p:cBhvr>
                                      <p:to>
                                        <p:strVal val="visible"/>
                                      </p:to>
                                    </p:set>
                                    <p:animEffect transition="in" filter="wipe(left)">
                                      <p:cBhvr>
                                        <p:cTn id="36" dur="500"/>
                                        <p:tgtEl>
                                          <p:spTgt spid="2237"/>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242"/>
                                        </p:tgtEl>
                                        <p:attrNameLst>
                                          <p:attrName>style.visibility</p:attrName>
                                        </p:attrNameLst>
                                      </p:cBhvr>
                                      <p:to>
                                        <p:strVal val="visible"/>
                                      </p:to>
                                    </p:set>
                                    <p:animEffect transition="in" filter="wipe(left)">
                                      <p:cBhvr>
                                        <p:cTn id="41" dur="500"/>
                                        <p:tgtEl>
                                          <p:spTgt spid="2242"/>
                                        </p:tgtEl>
                                      </p:cBhvr>
                                    </p:animEffect>
                                  </p:childTnLst>
                                </p:cTn>
                              </p:par>
                            </p:childTnLst>
                          </p:cTn>
                        </p:par>
                        <p:par>
                          <p:cTn id="42" fill="hold" nodeType="afterGroup">
                            <p:stCondLst>
                              <p:cond delay="500"/>
                            </p:stCondLst>
                            <p:childTnLst>
                              <p:par>
                                <p:cTn id="43" presetID="22" presetClass="entr" presetSubtype="1" fill="hold" grpId="0" nodeType="afterEffect">
                                  <p:stCondLst>
                                    <p:cond delay="0"/>
                                  </p:stCondLst>
                                  <p:childTnLst>
                                    <p:set>
                                      <p:cBhvr>
                                        <p:cTn id="44" dur="1" fill="hold">
                                          <p:stCondLst>
                                            <p:cond delay="0"/>
                                          </p:stCondLst>
                                        </p:cTn>
                                        <p:tgtEl>
                                          <p:spTgt spid="2243"/>
                                        </p:tgtEl>
                                        <p:attrNameLst>
                                          <p:attrName>style.visibility</p:attrName>
                                        </p:attrNameLst>
                                      </p:cBhvr>
                                      <p:to>
                                        <p:strVal val="visible"/>
                                      </p:to>
                                    </p:set>
                                    <p:animEffect transition="in" filter="wipe(up)">
                                      <p:cBhvr>
                                        <p:cTn id="45" dur="500"/>
                                        <p:tgtEl>
                                          <p:spTgt spid="2243"/>
                                        </p:tgtEl>
                                      </p:cBhvr>
                                    </p:animEffect>
                                  </p:childTnLst>
                                </p:cTn>
                              </p:par>
                            </p:childTnLst>
                          </p:cTn>
                        </p:par>
                        <p:par>
                          <p:cTn id="46" fill="hold" nodeType="afterGroup">
                            <p:stCondLst>
                              <p:cond delay="1000"/>
                            </p:stCondLst>
                            <p:childTnLst>
                              <p:par>
                                <p:cTn id="47" presetID="22" presetClass="entr" presetSubtype="8" fill="hold" grpId="0" nodeType="afterEffect">
                                  <p:stCondLst>
                                    <p:cond delay="0"/>
                                  </p:stCondLst>
                                  <p:childTnLst>
                                    <p:set>
                                      <p:cBhvr>
                                        <p:cTn id="48" dur="1" fill="hold">
                                          <p:stCondLst>
                                            <p:cond delay="0"/>
                                          </p:stCondLst>
                                        </p:cTn>
                                        <p:tgtEl>
                                          <p:spTgt spid="2244"/>
                                        </p:tgtEl>
                                        <p:attrNameLst>
                                          <p:attrName>style.visibility</p:attrName>
                                        </p:attrNameLst>
                                      </p:cBhvr>
                                      <p:to>
                                        <p:strVal val="visible"/>
                                      </p:to>
                                    </p:set>
                                    <p:animEffect transition="in" filter="wipe(left)">
                                      <p:cBhvr>
                                        <p:cTn id="49" dur="500"/>
                                        <p:tgtEl>
                                          <p:spTgt spid="2244"/>
                                        </p:tgtEl>
                                      </p:cBhvr>
                                    </p:animEffect>
                                  </p:childTnLst>
                                </p:cTn>
                              </p:par>
                            </p:childTnLst>
                          </p:cTn>
                        </p:par>
                        <p:par>
                          <p:cTn id="50" fill="hold" nodeType="afterGroup">
                            <p:stCondLst>
                              <p:cond delay="1500"/>
                            </p:stCondLst>
                            <p:childTnLst>
                              <p:par>
                                <p:cTn id="51" presetID="22" presetClass="entr" presetSubtype="1" fill="hold" grpId="0" nodeType="afterEffect">
                                  <p:stCondLst>
                                    <p:cond delay="0"/>
                                  </p:stCondLst>
                                  <p:childTnLst>
                                    <p:set>
                                      <p:cBhvr>
                                        <p:cTn id="52" dur="1" fill="hold">
                                          <p:stCondLst>
                                            <p:cond delay="0"/>
                                          </p:stCondLst>
                                        </p:cTn>
                                        <p:tgtEl>
                                          <p:spTgt spid="2245"/>
                                        </p:tgtEl>
                                        <p:attrNameLst>
                                          <p:attrName>style.visibility</p:attrName>
                                        </p:attrNameLst>
                                      </p:cBhvr>
                                      <p:to>
                                        <p:strVal val="visible"/>
                                      </p:to>
                                    </p:set>
                                    <p:animEffect transition="in" filter="wipe(up)">
                                      <p:cBhvr>
                                        <p:cTn id="53" dur="500"/>
                                        <p:tgtEl>
                                          <p:spTgt spid="2245"/>
                                        </p:tgtEl>
                                      </p:cBhvr>
                                    </p:animEffect>
                                  </p:childTnLst>
                                </p:cTn>
                              </p:par>
                            </p:childTnLst>
                          </p:cTn>
                        </p:par>
                        <p:par>
                          <p:cTn id="54" fill="hold" nodeType="afterGroup">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2246"/>
                                        </p:tgtEl>
                                        <p:attrNameLst>
                                          <p:attrName>style.visibility</p:attrName>
                                        </p:attrNameLst>
                                      </p:cBhvr>
                                      <p:to>
                                        <p:strVal val="visible"/>
                                      </p:to>
                                    </p:set>
                                    <p:animEffect transition="in" filter="wipe(left)">
                                      <p:cBhvr>
                                        <p:cTn id="57" dur="500"/>
                                        <p:tgtEl>
                                          <p:spTgt spid="2246"/>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247"/>
                                        </p:tgtEl>
                                        <p:attrNameLst>
                                          <p:attrName>style.visibility</p:attrName>
                                        </p:attrNameLst>
                                      </p:cBhvr>
                                      <p:to>
                                        <p:strVal val="visible"/>
                                      </p:to>
                                    </p:set>
                                    <p:animEffect transition="in" filter="wipe(up)">
                                      <p:cBhvr>
                                        <p:cTn id="62" dur="500"/>
                                        <p:tgtEl>
                                          <p:spTgt spid="2247"/>
                                        </p:tgtEl>
                                      </p:cBhvr>
                                    </p:animEffect>
                                  </p:childTnLst>
                                </p:cTn>
                              </p:par>
                            </p:childTnLst>
                          </p:cTn>
                        </p:par>
                        <p:par>
                          <p:cTn id="63" fill="hold" nodeType="afterGroup">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2248"/>
                                        </p:tgtEl>
                                        <p:attrNameLst>
                                          <p:attrName>style.visibility</p:attrName>
                                        </p:attrNameLst>
                                      </p:cBhvr>
                                      <p:to>
                                        <p:strVal val="visible"/>
                                      </p:to>
                                    </p:set>
                                    <p:animEffect transition="in" filter="wipe(left)">
                                      <p:cBhvr>
                                        <p:cTn id="66" dur="500"/>
                                        <p:tgtEl>
                                          <p:spTgt spid="2248"/>
                                        </p:tgtEl>
                                      </p:cBhvr>
                                    </p:animEffect>
                                  </p:childTnLst>
                                </p:cTn>
                              </p:par>
                            </p:childTnLst>
                          </p:cTn>
                        </p:par>
                        <p:par>
                          <p:cTn id="67" fill="hold" nodeType="afterGroup">
                            <p:stCondLst>
                              <p:cond delay="1000"/>
                            </p:stCondLst>
                            <p:childTnLst>
                              <p:par>
                                <p:cTn id="68" presetID="22" presetClass="entr" presetSubtype="1" fill="hold" grpId="0" nodeType="afterEffect">
                                  <p:stCondLst>
                                    <p:cond delay="0"/>
                                  </p:stCondLst>
                                  <p:childTnLst>
                                    <p:set>
                                      <p:cBhvr>
                                        <p:cTn id="69" dur="1" fill="hold">
                                          <p:stCondLst>
                                            <p:cond delay="0"/>
                                          </p:stCondLst>
                                        </p:cTn>
                                        <p:tgtEl>
                                          <p:spTgt spid="2249"/>
                                        </p:tgtEl>
                                        <p:attrNameLst>
                                          <p:attrName>style.visibility</p:attrName>
                                        </p:attrNameLst>
                                      </p:cBhvr>
                                      <p:to>
                                        <p:strVal val="visible"/>
                                      </p:to>
                                    </p:set>
                                    <p:animEffect transition="in" filter="wipe(up)">
                                      <p:cBhvr>
                                        <p:cTn id="70" dur="500"/>
                                        <p:tgtEl>
                                          <p:spTgt spid="2249"/>
                                        </p:tgtEl>
                                      </p:cBhvr>
                                    </p:animEffect>
                                  </p:childTnLst>
                                </p:cTn>
                              </p:par>
                            </p:childTnLst>
                          </p:cTn>
                        </p:par>
                        <p:par>
                          <p:cTn id="71" fill="hold" nodeType="afterGroup">
                            <p:stCondLst>
                              <p:cond delay="1500"/>
                            </p:stCondLst>
                            <p:childTnLst>
                              <p:par>
                                <p:cTn id="72" presetID="22" presetClass="entr" presetSubtype="8" fill="hold" grpId="0" nodeType="afterEffect">
                                  <p:stCondLst>
                                    <p:cond delay="0"/>
                                  </p:stCondLst>
                                  <p:childTnLst>
                                    <p:set>
                                      <p:cBhvr>
                                        <p:cTn id="73" dur="1" fill="hold">
                                          <p:stCondLst>
                                            <p:cond delay="0"/>
                                          </p:stCondLst>
                                        </p:cTn>
                                        <p:tgtEl>
                                          <p:spTgt spid="2250"/>
                                        </p:tgtEl>
                                        <p:attrNameLst>
                                          <p:attrName>style.visibility</p:attrName>
                                        </p:attrNameLst>
                                      </p:cBhvr>
                                      <p:to>
                                        <p:strVal val="visible"/>
                                      </p:to>
                                    </p:set>
                                    <p:animEffect transition="in" filter="wipe(left)">
                                      <p:cBhvr>
                                        <p:cTn id="74" dur="500"/>
                                        <p:tgtEl>
                                          <p:spTgt spid="2250"/>
                                        </p:tgtEl>
                                      </p:cBhvr>
                                    </p:animEffect>
                                  </p:childTnLst>
                                </p:cTn>
                              </p:par>
                            </p:childTnLst>
                          </p:cTn>
                        </p:par>
                        <p:par>
                          <p:cTn id="75" fill="hold" nodeType="afterGroup">
                            <p:stCondLst>
                              <p:cond delay="2000"/>
                            </p:stCondLst>
                            <p:childTnLst>
                              <p:par>
                                <p:cTn id="76" presetID="22" presetClass="entr" presetSubtype="1" fill="hold" grpId="0" nodeType="afterEffect">
                                  <p:stCondLst>
                                    <p:cond delay="0"/>
                                  </p:stCondLst>
                                  <p:childTnLst>
                                    <p:set>
                                      <p:cBhvr>
                                        <p:cTn id="77" dur="1" fill="hold">
                                          <p:stCondLst>
                                            <p:cond delay="0"/>
                                          </p:stCondLst>
                                        </p:cTn>
                                        <p:tgtEl>
                                          <p:spTgt spid="2251"/>
                                        </p:tgtEl>
                                        <p:attrNameLst>
                                          <p:attrName>style.visibility</p:attrName>
                                        </p:attrNameLst>
                                      </p:cBhvr>
                                      <p:to>
                                        <p:strVal val="visible"/>
                                      </p:to>
                                    </p:set>
                                    <p:animEffect transition="in" filter="wipe(up)">
                                      <p:cBhvr>
                                        <p:cTn id="78" dur="500"/>
                                        <p:tgtEl>
                                          <p:spTgt spid="2251"/>
                                        </p:tgtEl>
                                      </p:cBhvr>
                                    </p:animEffect>
                                  </p:childTnLst>
                                </p:cTn>
                              </p:par>
                            </p:childTnLst>
                          </p:cTn>
                        </p:par>
                        <p:par>
                          <p:cTn id="79" fill="hold" nodeType="afterGroup">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2252"/>
                                        </p:tgtEl>
                                        <p:attrNameLst>
                                          <p:attrName>style.visibility</p:attrName>
                                        </p:attrNameLst>
                                      </p:cBhvr>
                                      <p:to>
                                        <p:strVal val="visible"/>
                                      </p:to>
                                    </p:set>
                                    <p:animEffect transition="in" filter="wipe(left)">
                                      <p:cBhvr>
                                        <p:cTn id="82" dur="500"/>
                                        <p:tgtEl>
                                          <p:spTgt spid="2252"/>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2253"/>
                                        </p:tgtEl>
                                        <p:attrNameLst>
                                          <p:attrName>style.visibility</p:attrName>
                                        </p:attrNameLst>
                                      </p:cBhvr>
                                      <p:to>
                                        <p:strVal val="visible"/>
                                      </p:to>
                                    </p:set>
                                    <p:animEffect transition="in" filter="wipe(left)">
                                      <p:cBhvr>
                                        <p:cTn id="87" dur="500"/>
                                        <p:tgtEl>
                                          <p:spTgt spid="2253"/>
                                        </p:tgtEl>
                                      </p:cBhvr>
                                    </p:animEffect>
                                  </p:childTnLst>
                                </p:cTn>
                              </p:par>
                            </p:childTnLst>
                          </p:cTn>
                        </p:par>
                        <p:par>
                          <p:cTn id="88" fill="hold" nodeType="afterGroup">
                            <p:stCondLst>
                              <p:cond delay="500"/>
                            </p:stCondLst>
                            <p:childTnLst>
                              <p:par>
                                <p:cTn id="89" presetID="22" presetClass="entr" presetSubtype="1" fill="hold" grpId="0" nodeType="afterEffect">
                                  <p:stCondLst>
                                    <p:cond delay="0"/>
                                  </p:stCondLst>
                                  <p:childTnLst>
                                    <p:set>
                                      <p:cBhvr>
                                        <p:cTn id="90" dur="1" fill="hold">
                                          <p:stCondLst>
                                            <p:cond delay="0"/>
                                          </p:stCondLst>
                                        </p:cTn>
                                        <p:tgtEl>
                                          <p:spTgt spid="2254"/>
                                        </p:tgtEl>
                                        <p:attrNameLst>
                                          <p:attrName>style.visibility</p:attrName>
                                        </p:attrNameLst>
                                      </p:cBhvr>
                                      <p:to>
                                        <p:strVal val="visible"/>
                                      </p:to>
                                    </p:set>
                                    <p:animEffect transition="in" filter="wipe(up)">
                                      <p:cBhvr>
                                        <p:cTn id="91" dur="500"/>
                                        <p:tgtEl>
                                          <p:spTgt spid="2254"/>
                                        </p:tgtEl>
                                      </p:cBhvr>
                                    </p:animEffect>
                                  </p:childTnLst>
                                </p:cTn>
                              </p:par>
                            </p:childTnLst>
                          </p:cTn>
                        </p:par>
                        <p:par>
                          <p:cTn id="92" fill="hold" nodeType="afterGroup">
                            <p:stCondLst>
                              <p:cond delay="1000"/>
                            </p:stCondLst>
                            <p:childTnLst>
                              <p:par>
                                <p:cTn id="93" presetID="22" presetClass="entr" presetSubtype="8" fill="hold" grpId="0" nodeType="afterEffect">
                                  <p:stCondLst>
                                    <p:cond delay="0"/>
                                  </p:stCondLst>
                                  <p:childTnLst>
                                    <p:set>
                                      <p:cBhvr>
                                        <p:cTn id="94" dur="1" fill="hold">
                                          <p:stCondLst>
                                            <p:cond delay="0"/>
                                          </p:stCondLst>
                                        </p:cTn>
                                        <p:tgtEl>
                                          <p:spTgt spid="2255"/>
                                        </p:tgtEl>
                                        <p:attrNameLst>
                                          <p:attrName>style.visibility</p:attrName>
                                        </p:attrNameLst>
                                      </p:cBhvr>
                                      <p:to>
                                        <p:strVal val="visible"/>
                                      </p:to>
                                    </p:set>
                                    <p:animEffect transition="in" filter="wipe(left)">
                                      <p:cBhvr>
                                        <p:cTn id="95" dur="500"/>
                                        <p:tgtEl>
                                          <p:spTgt spid="2255"/>
                                        </p:tgtEl>
                                      </p:cBhvr>
                                    </p:animEffect>
                                  </p:childTnLst>
                                </p:cTn>
                              </p:par>
                            </p:childTnLst>
                          </p:cTn>
                        </p:par>
                        <p:par>
                          <p:cTn id="96" fill="hold" nodeType="afterGroup">
                            <p:stCondLst>
                              <p:cond delay="1500"/>
                            </p:stCondLst>
                            <p:childTnLst>
                              <p:par>
                                <p:cTn id="97" presetID="22" presetClass="entr" presetSubtype="1" fill="hold" grpId="0" nodeType="afterEffect">
                                  <p:stCondLst>
                                    <p:cond delay="0"/>
                                  </p:stCondLst>
                                  <p:childTnLst>
                                    <p:set>
                                      <p:cBhvr>
                                        <p:cTn id="98" dur="1" fill="hold">
                                          <p:stCondLst>
                                            <p:cond delay="0"/>
                                          </p:stCondLst>
                                        </p:cTn>
                                        <p:tgtEl>
                                          <p:spTgt spid="2256"/>
                                        </p:tgtEl>
                                        <p:attrNameLst>
                                          <p:attrName>style.visibility</p:attrName>
                                        </p:attrNameLst>
                                      </p:cBhvr>
                                      <p:to>
                                        <p:strVal val="visible"/>
                                      </p:to>
                                    </p:set>
                                    <p:animEffect transition="in" filter="wipe(up)">
                                      <p:cBhvr>
                                        <p:cTn id="99" dur="500"/>
                                        <p:tgtEl>
                                          <p:spTgt spid="2256"/>
                                        </p:tgtEl>
                                      </p:cBhvr>
                                    </p:animEffect>
                                  </p:childTnLst>
                                </p:cTn>
                              </p:par>
                            </p:childTnLst>
                          </p:cTn>
                        </p:par>
                        <p:par>
                          <p:cTn id="100" fill="hold" nodeType="afterGroup">
                            <p:stCondLst>
                              <p:cond delay="2000"/>
                            </p:stCondLst>
                            <p:childTnLst>
                              <p:par>
                                <p:cTn id="101" presetID="22" presetClass="entr" presetSubtype="8" fill="hold" grpId="0" nodeType="afterEffect">
                                  <p:stCondLst>
                                    <p:cond delay="0"/>
                                  </p:stCondLst>
                                  <p:childTnLst>
                                    <p:set>
                                      <p:cBhvr>
                                        <p:cTn id="102" dur="1" fill="hold">
                                          <p:stCondLst>
                                            <p:cond delay="0"/>
                                          </p:stCondLst>
                                        </p:cTn>
                                        <p:tgtEl>
                                          <p:spTgt spid="2257"/>
                                        </p:tgtEl>
                                        <p:attrNameLst>
                                          <p:attrName>style.visibility</p:attrName>
                                        </p:attrNameLst>
                                      </p:cBhvr>
                                      <p:to>
                                        <p:strVal val="visible"/>
                                      </p:to>
                                    </p:set>
                                    <p:animEffect transition="in" filter="wipe(left)">
                                      <p:cBhvr>
                                        <p:cTn id="103" dur="500"/>
                                        <p:tgtEl>
                                          <p:spTgt spid="2257"/>
                                        </p:tgtEl>
                                      </p:cBhvr>
                                    </p:animEffect>
                                  </p:childTnLst>
                                </p:cTn>
                              </p:par>
                            </p:childTnLst>
                          </p:cTn>
                        </p:par>
                        <p:par>
                          <p:cTn id="104" fill="hold" nodeType="afterGroup">
                            <p:stCondLst>
                              <p:cond delay="2500"/>
                            </p:stCondLst>
                            <p:childTnLst>
                              <p:par>
                                <p:cTn id="105" presetID="22" presetClass="entr" presetSubtype="1" fill="hold" grpId="0" nodeType="afterEffect">
                                  <p:stCondLst>
                                    <p:cond delay="0"/>
                                  </p:stCondLst>
                                  <p:childTnLst>
                                    <p:set>
                                      <p:cBhvr>
                                        <p:cTn id="106" dur="1" fill="hold">
                                          <p:stCondLst>
                                            <p:cond delay="0"/>
                                          </p:stCondLst>
                                        </p:cTn>
                                        <p:tgtEl>
                                          <p:spTgt spid="2258"/>
                                        </p:tgtEl>
                                        <p:attrNameLst>
                                          <p:attrName>style.visibility</p:attrName>
                                        </p:attrNameLst>
                                      </p:cBhvr>
                                      <p:to>
                                        <p:strVal val="visible"/>
                                      </p:to>
                                    </p:set>
                                    <p:animEffect transition="in" filter="wipe(up)">
                                      <p:cBhvr>
                                        <p:cTn id="107" dur="500"/>
                                        <p:tgtEl>
                                          <p:spTgt spid="2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4" grpId="0" animBg="1"/>
      <p:bldP spid="2225" grpId="0" animBg="1"/>
      <p:bldP spid="2229" grpId="0" animBg="1"/>
      <p:bldP spid="2230" grpId="0" animBg="1"/>
      <p:bldP spid="2231" grpId="0" animBg="1"/>
      <p:bldP spid="2234" grpId="0" animBg="1"/>
      <p:bldP spid="2235" grpId="0" animBg="1"/>
      <p:bldP spid="2237" grpId="0" animBg="1"/>
      <p:bldP spid="2242" grpId="0" animBg="1"/>
      <p:bldP spid="2243" grpId="0" animBg="1"/>
      <p:bldP spid="2244" grpId="0" animBg="1"/>
      <p:bldP spid="2245" grpId="0" animBg="1"/>
      <p:bldP spid="2246" grpId="0" animBg="1"/>
      <p:bldP spid="2247" grpId="0" animBg="1"/>
      <p:bldP spid="2248" grpId="0" animBg="1"/>
      <p:bldP spid="2249" grpId="0" animBg="1"/>
      <p:bldP spid="2250" grpId="0" animBg="1"/>
      <p:bldP spid="2251" grpId="0" animBg="1"/>
      <p:bldP spid="2252" grpId="0" animBg="1"/>
      <p:bldP spid="2253" grpId="0" animBg="1"/>
      <p:bldP spid="2254" grpId="0" animBg="1"/>
      <p:bldP spid="2255" grpId="0" animBg="1"/>
      <p:bldP spid="2256" grpId="0" animBg="1"/>
      <p:bldP spid="2257" grpId="0" animBg="1"/>
      <p:bldP spid="225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123" name="Group 3"/>
          <p:cNvGrpSpPr>
            <a:grpSpLocks/>
          </p:cNvGrpSpPr>
          <p:nvPr/>
        </p:nvGrpSpPr>
        <p:grpSpPr bwMode="auto">
          <a:xfrm>
            <a:off x="474663" y="590550"/>
            <a:ext cx="5176837" cy="5545138"/>
            <a:chOff x="299" y="372"/>
            <a:chExt cx="3261" cy="3493"/>
          </a:xfrm>
        </p:grpSpPr>
        <p:grpSp>
          <p:nvGrpSpPr>
            <p:cNvPr id="5124" name="Group 4"/>
            <p:cNvGrpSpPr>
              <a:grpSpLocks/>
            </p:cNvGrpSpPr>
            <p:nvPr/>
          </p:nvGrpSpPr>
          <p:grpSpPr bwMode="auto">
            <a:xfrm>
              <a:off x="299" y="610"/>
              <a:ext cx="3261" cy="3255"/>
              <a:chOff x="299" y="610"/>
              <a:chExt cx="3261" cy="3255"/>
            </a:xfrm>
          </p:grpSpPr>
          <p:sp>
            <p:nvSpPr>
              <p:cNvPr id="5125"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 name="Rectangle 6" descr="Newsprint"/>
              <p:cNvSpPr>
                <a:spLocks noChangeArrowheads="1"/>
              </p:cNvSpPr>
              <p:nvPr/>
            </p:nvSpPr>
            <p:spPr bwMode="auto">
              <a:xfrm>
                <a:off x="1026"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 name="Rectangle 7" descr="Newsprint"/>
              <p:cNvSpPr>
                <a:spLocks noChangeArrowheads="1"/>
              </p:cNvSpPr>
              <p:nvPr/>
            </p:nvSpPr>
            <p:spPr bwMode="auto">
              <a:xfrm>
                <a:off x="1750"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 name="Rectangle 8" descr="Newsprint"/>
              <p:cNvSpPr>
                <a:spLocks noChangeArrowheads="1"/>
              </p:cNvSpPr>
              <p:nvPr/>
            </p:nvSpPr>
            <p:spPr bwMode="auto">
              <a:xfrm>
                <a:off x="2474"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 name="Rectangle 9" descr="Newsprint"/>
              <p:cNvSpPr>
                <a:spLocks noChangeArrowheads="1"/>
              </p:cNvSpPr>
              <p:nvPr/>
            </p:nvSpPr>
            <p:spPr bwMode="auto">
              <a:xfrm>
                <a:off x="3198"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0" name="Rectangle 10" descr="Newsprint"/>
              <p:cNvSpPr>
                <a:spLocks noChangeArrowheads="1"/>
              </p:cNvSpPr>
              <p:nvPr/>
            </p:nvSpPr>
            <p:spPr bwMode="auto">
              <a:xfrm>
                <a:off x="299"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1" name="Rectangle 11" descr="Newsprint"/>
              <p:cNvSpPr>
                <a:spLocks noChangeArrowheads="1"/>
              </p:cNvSpPr>
              <p:nvPr/>
            </p:nvSpPr>
            <p:spPr bwMode="auto">
              <a:xfrm>
                <a:off x="1023"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2" name="Rectangle 12" descr="Newsprint"/>
              <p:cNvSpPr>
                <a:spLocks noChangeArrowheads="1"/>
              </p:cNvSpPr>
              <p:nvPr/>
            </p:nvSpPr>
            <p:spPr bwMode="auto">
              <a:xfrm>
                <a:off x="1747"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3" name="Rectangle 13" descr="Newsprint"/>
              <p:cNvSpPr>
                <a:spLocks noChangeArrowheads="1"/>
              </p:cNvSpPr>
              <p:nvPr/>
            </p:nvSpPr>
            <p:spPr bwMode="auto">
              <a:xfrm>
                <a:off x="2471"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4" name="Rectangle 14" descr="Newsprint"/>
              <p:cNvSpPr>
                <a:spLocks noChangeArrowheads="1"/>
              </p:cNvSpPr>
              <p:nvPr/>
            </p:nvSpPr>
            <p:spPr bwMode="auto">
              <a:xfrm>
                <a:off x="3196"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5" name="Rectangle 15" descr="Newsprint"/>
              <p:cNvSpPr>
                <a:spLocks noChangeArrowheads="1"/>
              </p:cNvSpPr>
              <p:nvPr/>
            </p:nvSpPr>
            <p:spPr bwMode="auto">
              <a:xfrm>
                <a:off x="299"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6" name="Rectangle 16" descr="Newsprint"/>
              <p:cNvSpPr>
                <a:spLocks noChangeArrowheads="1"/>
              </p:cNvSpPr>
              <p:nvPr/>
            </p:nvSpPr>
            <p:spPr bwMode="auto">
              <a:xfrm>
                <a:off x="1023"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7" name="Rectangle 17" descr="Newsprint"/>
              <p:cNvSpPr>
                <a:spLocks noChangeArrowheads="1"/>
              </p:cNvSpPr>
              <p:nvPr/>
            </p:nvSpPr>
            <p:spPr bwMode="auto">
              <a:xfrm>
                <a:off x="1747"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8" name="Rectangle 18" descr="Newsprint"/>
              <p:cNvSpPr>
                <a:spLocks noChangeArrowheads="1"/>
              </p:cNvSpPr>
              <p:nvPr/>
            </p:nvSpPr>
            <p:spPr bwMode="auto">
              <a:xfrm>
                <a:off x="2471"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9" name="Rectangle 19" descr="Newsprint"/>
              <p:cNvSpPr>
                <a:spLocks noChangeArrowheads="1"/>
              </p:cNvSpPr>
              <p:nvPr/>
            </p:nvSpPr>
            <p:spPr bwMode="auto">
              <a:xfrm>
                <a:off x="3196"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 name="Rectangle 20" descr="Newsprint"/>
              <p:cNvSpPr>
                <a:spLocks noChangeArrowheads="1"/>
              </p:cNvSpPr>
              <p:nvPr/>
            </p:nvSpPr>
            <p:spPr bwMode="auto">
              <a:xfrm>
                <a:off x="299"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1" name="Rectangle 21" descr="Newsprint"/>
              <p:cNvSpPr>
                <a:spLocks noChangeArrowheads="1"/>
              </p:cNvSpPr>
              <p:nvPr/>
            </p:nvSpPr>
            <p:spPr bwMode="auto">
              <a:xfrm>
                <a:off x="1023"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2" name="Rectangle 22" descr="Newsprint"/>
              <p:cNvSpPr>
                <a:spLocks noChangeArrowheads="1"/>
              </p:cNvSpPr>
              <p:nvPr/>
            </p:nvSpPr>
            <p:spPr bwMode="auto">
              <a:xfrm>
                <a:off x="1747"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3" name="Rectangle 23" descr="Newsprint"/>
              <p:cNvSpPr>
                <a:spLocks noChangeArrowheads="1"/>
              </p:cNvSpPr>
              <p:nvPr/>
            </p:nvSpPr>
            <p:spPr bwMode="auto">
              <a:xfrm>
                <a:off x="2471"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4" name="Rectangle 24" descr="Newsprint"/>
              <p:cNvSpPr>
                <a:spLocks noChangeArrowheads="1"/>
              </p:cNvSpPr>
              <p:nvPr/>
            </p:nvSpPr>
            <p:spPr bwMode="auto">
              <a:xfrm>
                <a:off x="3196"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5" name="Rectangle 25" descr="Newsprint"/>
              <p:cNvSpPr>
                <a:spLocks noChangeArrowheads="1"/>
              </p:cNvSpPr>
              <p:nvPr/>
            </p:nvSpPr>
            <p:spPr bwMode="auto">
              <a:xfrm>
                <a:off x="300"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6" name="Rectangle 26" descr="Newsprint"/>
              <p:cNvSpPr>
                <a:spLocks noChangeArrowheads="1"/>
              </p:cNvSpPr>
              <p:nvPr/>
            </p:nvSpPr>
            <p:spPr bwMode="auto">
              <a:xfrm>
                <a:off x="1024"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7" name="Rectangle 27" descr="Newsprint"/>
              <p:cNvSpPr>
                <a:spLocks noChangeArrowheads="1"/>
              </p:cNvSpPr>
              <p:nvPr/>
            </p:nvSpPr>
            <p:spPr bwMode="auto">
              <a:xfrm>
                <a:off x="1748"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8" name="Rectangle 28" descr="Newsprint"/>
              <p:cNvSpPr>
                <a:spLocks noChangeArrowheads="1"/>
              </p:cNvSpPr>
              <p:nvPr/>
            </p:nvSpPr>
            <p:spPr bwMode="auto">
              <a:xfrm>
                <a:off x="2472"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9"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5150"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5301" name="CorelDRAW" r:id="rId7" imgW="124560" imgH="300600" progId="CorelDRAW.Graphic.9">
                    <p:embed/>
                  </p:oleObj>
                </mc:Choice>
                <mc:Fallback>
                  <p:oleObj name="CorelDRAW" r:id="rId7" imgW="124560" imgH="300600" progId="CorelDRAW.Graphic.9">
                    <p:embed/>
                    <p:pic>
                      <p:nvPicPr>
                        <p:cNvPr id="0"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51"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5302" name="CorelDRAW" r:id="rId9" imgW="124560" imgH="300600" progId="CorelDRAW.Graphic.9">
                    <p:embed/>
                  </p:oleObj>
                </mc:Choice>
                <mc:Fallback>
                  <p:oleObj name="CorelDRAW" r:id="rId9" imgW="124560" imgH="300600" progId="CorelDRAW.Graphic.9">
                    <p:embed/>
                    <p:pic>
                      <p:nvPicPr>
                        <p:cNvPr id="0" name="Object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5152" name="Rectangle 32"/>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182" name="Picture 62" descr="Shark 0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5183" name="Picture 63" descr="Shark 3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5184" name="Picture 64" descr="Shark 3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sp>
        <p:nvSpPr>
          <p:cNvPr id="5225" name="Text Box 105"/>
          <p:cNvSpPr txBox="1">
            <a:spLocks noChangeArrowheads="1"/>
          </p:cNvSpPr>
          <p:nvPr/>
        </p:nvSpPr>
        <p:spPr bwMode="auto">
          <a:xfrm>
            <a:off x="5991225" y="992188"/>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routes are there to:</a:t>
            </a:r>
            <a:endParaRPr lang="en-GB" altLang="en-US">
              <a:solidFill>
                <a:srgbClr val="FF0000"/>
              </a:solidFill>
            </a:endParaRPr>
          </a:p>
        </p:txBody>
      </p:sp>
      <p:sp>
        <p:nvSpPr>
          <p:cNvPr id="5226" name="Oval 106"/>
          <p:cNvSpPr>
            <a:spLocks noChangeArrowheads="1"/>
          </p:cNvSpPr>
          <p:nvPr/>
        </p:nvSpPr>
        <p:spPr bwMode="auto">
          <a:xfrm>
            <a:off x="1466850" y="81915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7" name="Text Box 107"/>
          <p:cNvSpPr txBox="1">
            <a:spLocks noChangeArrowheads="1"/>
          </p:cNvSpPr>
          <p:nvPr/>
        </p:nvSpPr>
        <p:spPr bwMode="auto">
          <a:xfrm>
            <a:off x="1712913" y="1044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28" name="Oval 108"/>
          <p:cNvSpPr>
            <a:spLocks noChangeArrowheads="1"/>
          </p:cNvSpPr>
          <p:nvPr/>
        </p:nvSpPr>
        <p:spPr bwMode="auto">
          <a:xfrm>
            <a:off x="2619375" y="82550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9" name="Text Box 109"/>
          <p:cNvSpPr txBox="1">
            <a:spLocks noChangeArrowheads="1"/>
          </p:cNvSpPr>
          <p:nvPr/>
        </p:nvSpPr>
        <p:spPr bwMode="auto">
          <a:xfrm>
            <a:off x="2894013" y="1049338"/>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30" name="Oval 110"/>
          <p:cNvSpPr>
            <a:spLocks noChangeArrowheads="1"/>
          </p:cNvSpPr>
          <p:nvPr/>
        </p:nvSpPr>
        <p:spPr bwMode="auto">
          <a:xfrm>
            <a:off x="3770313" y="801688"/>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31" name="Text Box 111"/>
          <p:cNvSpPr txBox="1">
            <a:spLocks noChangeArrowheads="1"/>
          </p:cNvSpPr>
          <p:nvPr/>
        </p:nvSpPr>
        <p:spPr bwMode="auto">
          <a:xfrm>
            <a:off x="4032250" y="1054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32" name="Oval 112"/>
          <p:cNvSpPr>
            <a:spLocks noChangeArrowheads="1"/>
          </p:cNvSpPr>
          <p:nvPr/>
        </p:nvSpPr>
        <p:spPr bwMode="auto">
          <a:xfrm>
            <a:off x="4908550" y="85090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33" name="Text Box 113"/>
          <p:cNvSpPr txBox="1">
            <a:spLocks noChangeArrowheads="1"/>
          </p:cNvSpPr>
          <p:nvPr/>
        </p:nvSpPr>
        <p:spPr bwMode="auto">
          <a:xfrm>
            <a:off x="5184775"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34" name="Oval 114"/>
          <p:cNvSpPr>
            <a:spLocks noChangeArrowheads="1"/>
          </p:cNvSpPr>
          <p:nvPr/>
        </p:nvSpPr>
        <p:spPr bwMode="auto">
          <a:xfrm>
            <a:off x="327025" y="198755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35" name="Text Box 115"/>
          <p:cNvSpPr txBox="1">
            <a:spLocks noChangeArrowheads="1"/>
          </p:cNvSpPr>
          <p:nvPr/>
        </p:nvSpPr>
        <p:spPr bwMode="auto">
          <a:xfrm>
            <a:off x="546100" y="2197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36" name="Oval 116"/>
          <p:cNvSpPr>
            <a:spLocks noChangeArrowheads="1"/>
          </p:cNvSpPr>
          <p:nvPr/>
        </p:nvSpPr>
        <p:spPr bwMode="auto">
          <a:xfrm>
            <a:off x="303213" y="312420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37" name="Text Box 117"/>
          <p:cNvSpPr txBox="1">
            <a:spLocks noChangeArrowheads="1"/>
          </p:cNvSpPr>
          <p:nvPr/>
        </p:nvSpPr>
        <p:spPr bwMode="auto">
          <a:xfrm>
            <a:off x="550863" y="3363913"/>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38" name="Oval 118"/>
          <p:cNvSpPr>
            <a:spLocks noChangeArrowheads="1"/>
          </p:cNvSpPr>
          <p:nvPr/>
        </p:nvSpPr>
        <p:spPr bwMode="auto">
          <a:xfrm>
            <a:off x="322263" y="426085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39" name="Text Box 119"/>
          <p:cNvSpPr txBox="1">
            <a:spLocks noChangeArrowheads="1"/>
          </p:cNvSpPr>
          <p:nvPr/>
        </p:nvSpPr>
        <p:spPr bwMode="auto">
          <a:xfrm>
            <a:off x="557213" y="450215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40" name="Oval 120"/>
          <p:cNvSpPr>
            <a:spLocks noChangeArrowheads="1"/>
          </p:cNvSpPr>
          <p:nvPr/>
        </p:nvSpPr>
        <p:spPr bwMode="auto">
          <a:xfrm>
            <a:off x="327025" y="538480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41" name="Text Box 121"/>
          <p:cNvSpPr txBox="1">
            <a:spLocks noChangeArrowheads="1"/>
          </p:cNvSpPr>
          <p:nvPr/>
        </p:nvSpPr>
        <p:spPr bwMode="auto">
          <a:xfrm>
            <a:off x="563563" y="56546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5242" name="Oval 122"/>
          <p:cNvSpPr>
            <a:spLocks noChangeArrowheads="1"/>
          </p:cNvSpPr>
          <p:nvPr/>
        </p:nvSpPr>
        <p:spPr bwMode="auto">
          <a:xfrm>
            <a:off x="1477963" y="1965325"/>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43" name="Text Box 123"/>
          <p:cNvSpPr txBox="1">
            <a:spLocks noChangeArrowheads="1"/>
          </p:cNvSpPr>
          <p:nvPr/>
        </p:nvSpPr>
        <p:spPr bwMode="auto">
          <a:xfrm>
            <a:off x="1701800" y="22050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5244" name="Line 124"/>
          <p:cNvSpPr>
            <a:spLocks noChangeShapeType="1"/>
          </p:cNvSpPr>
          <p:nvPr/>
        </p:nvSpPr>
        <p:spPr bwMode="auto">
          <a:xfrm>
            <a:off x="946150" y="1295400"/>
            <a:ext cx="9017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45" name="Line 125"/>
          <p:cNvSpPr>
            <a:spLocks noChangeShapeType="1"/>
          </p:cNvSpPr>
          <p:nvPr/>
        </p:nvSpPr>
        <p:spPr bwMode="auto">
          <a:xfrm>
            <a:off x="1828800" y="1295400"/>
            <a:ext cx="0" cy="9779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47" name="Line 127"/>
          <p:cNvSpPr>
            <a:spLocks noChangeShapeType="1"/>
          </p:cNvSpPr>
          <p:nvPr/>
        </p:nvSpPr>
        <p:spPr bwMode="auto">
          <a:xfrm>
            <a:off x="749300" y="1295400"/>
            <a:ext cx="0" cy="97155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48" name="Line 128"/>
          <p:cNvSpPr>
            <a:spLocks noChangeShapeType="1"/>
          </p:cNvSpPr>
          <p:nvPr/>
        </p:nvSpPr>
        <p:spPr bwMode="auto">
          <a:xfrm>
            <a:off x="736600" y="2266950"/>
            <a:ext cx="102235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50" name="Oval 130"/>
          <p:cNvSpPr>
            <a:spLocks noChangeArrowheads="1"/>
          </p:cNvSpPr>
          <p:nvPr/>
        </p:nvSpPr>
        <p:spPr bwMode="auto">
          <a:xfrm>
            <a:off x="331788" y="808038"/>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51" name="Text Box 131"/>
          <p:cNvSpPr txBox="1">
            <a:spLocks noChangeArrowheads="1"/>
          </p:cNvSpPr>
          <p:nvPr/>
        </p:nvSpPr>
        <p:spPr bwMode="auto">
          <a:xfrm>
            <a:off x="546100"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grpSp>
        <p:nvGrpSpPr>
          <p:cNvPr id="5252" name="Group 132"/>
          <p:cNvGrpSpPr>
            <a:grpSpLocks/>
          </p:cNvGrpSpPr>
          <p:nvPr/>
        </p:nvGrpSpPr>
        <p:grpSpPr bwMode="auto">
          <a:xfrm>
            <a:off x="2325688" y="3857625"/>
            <a:ext cx="1619250" cy="565150"/>
            <a:chOff x="1321" y="2213"/>
            <a:chExt cx="1603" cy="991"/>
          </a:xfrm>
        </p:grpSpPr>
        <p:sp>
          <p:nvSpPr>
            <p:cNvPr id="5253" name="Freeform 133"/>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54" name="Freeform 134"/>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5255" name="Freeform 135"/>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5256" name="Freeform 136"/>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5257" name="Freeform 137"/>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58" name="Freeform 138"/>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59" name="Freeform 139"/>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0" name="Freeform 140"/>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1" name="Freeform 141"/>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2" name="Freeform 142"/>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3" name="Freeform 143"/>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4" name="Freeform 144"/>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5" name="Freeform 145"/>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6" name="Freeform 146"/>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7" name="Freeform 147"/>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8" name="Freeform 148"/>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9" name="Freeform 149"/>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0" name="Freeform 150"/>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1" name="Freeform 151"/>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2" name="Freeform 152"/>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3" name="Freeform 153"/>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4" name="Freeform 154"/>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5275" name="Freeform 155"/>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5276" name="Freeform 156"/>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7" name="Freeform 157"/>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5278" name="Freeform 158"/>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5279" name="Freeform 159"/>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5280" name="Freeform 160"/>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5281" name="Freeform 161"/>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2" name="Freeform 162"/>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3" name="Freeform 163"/>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4" name="Freeform 164"/>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5" name="Freeform 165"/>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5286" name="Freeform 166"/>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7" name="Freeform 167"/>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8" name="Freeform 168"/>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9" name="Freeform 169"/>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5290" name="Freeform 170"/>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91" name="Freeform 171"/>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5292" name="Rectangle 172"/>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3" name="Rectangle 173"/>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4" name="Rectangle 174"/>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5" name="Rectangle 175"/>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6" name="Text Box 176"/>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iterate type="lt">
                                    <p:tmPct val="100000"/>
                                  </p:iterate>
                                  <p:childTnLst>
                                    <p:set>
                                      <p:cBhvr>
                                        <p:cTn id="6" dur="1" fill="hold">
                                          <p:stCondLst>
                                            <p:cond delay="0"/>
                                          </p:stCondLst>
                                        </p:cTn>
                                        <p:tgtEl>
                                          <p:spTgt spid="5225">
                                            <p:txEl>
                                              <p:pRg st="0" end="0"/>
                                            </p:txEl>
                                          </p:spTgt>
                                        </p:tgtEl>
                                        <p:attrNameLst>
                                          <p:attrName>style.visibility</p:attrName>
                                        </p:attrNameLst>
                                      </p:cBhvr>
                                      <p:to>
                                        <p:strVal val="visible"/>
                                      </p:to>
                                    </p:set>
                                    <p:animEffect transition="in" filter="wipe(left)">
                                      <p:cBhvr>
                                        <p:cTn id="7" dur="80"/>
                                        <p:tgtEl>
                                          <p:spTgt spid="522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par>
                          <p:cTn id="8" fill="hold" nodeType="afterGroup">
                            <p:stCondLst>
                              <p:cond delay="1920"/>
                            </p:stCondLst>
                            <p:childTnLst>
                              <p:par>
                                <p:cTn id="9" presetID="22" presetClass="entr" presetSubtype="4" fill="hold" grpId="0" nodeType="afterEffect">
                                  <p:stCondLst>
                                    <p:cond delay="0"/>
                                  </p:stCondLst>
                                  <p:childTnLst>
                                    <p:set>
                                      <p:cBhvr>
                                        <p:cTn id="10" dur="1" fill="hold">
                                          <p:stCondLst>
                                            <p:cond delay="0"/>
                                          </p:stCondLst>
                                        </p:cTn>
                                        <p:tgtEl>
                                          <p:spTgt spid="5250"/>
                                        </p:tgtEl>
                                        <p:attrNameLst>
                                          <p:attrName>style.visibility</p:attrName>
                                        </p:attrNameLst>
                                      </p:cBhvr>
                                      <p:to>
                                        <p:strVal val="visible"/>
                                      </p:to>
                                    </p:set>
                                    <p:animEffect transition="in" filter="wipe(down)">
                                      <p:cBhvr>
                                        <p:cTn id="11" dur="500"/>
                                        <p:tgtEl>
                                          <p:spTgt spid="5250"/>
                                        </p:tgtEl>
                                      </p:cBhvr>
                                    </p:animEffect>
                                  </p:childTnLst>
                                  <p:subTnLst>
                                    <p:set>
                                      <p:cBhvr override="childStyle">
                                        <p:cTn dur="1" fill="hold" display="0" masterRel="nextClick" afterEffect="1"/>
                                        <p:tgtEl>
                                          <p:spTgt spid="5250"/>
                                        </p:tgtEl>
                                        <p:attrNameLst>
                                          <p:attrName>style.visibility</p:attrName>
                                        </p:attrNameLst>
                                      </p:cBhvr>
                                      <p:to>
                                        <p:strVal val="hidden"/>
                                      </p:to>
                                    </p:set>
                                    <p:audio>
                                      <p:cMediaNode>
                                        <p:cTn display="0" masterRel="sameClick">
                                          <p:stCondLst>
                                            <p:cond evt="begin" delay="0">
                                              <p:tn val="9"/>
                                            </p:cond>
                                          </p:stCondLst>
                                          <p:endCondLst>
                                            <p:cond evt="onStopAudio" delay="0">
                                              <p:tgtEl>
                                                <p:sldTgt/>
                                              </p:tgtEl>
                                            </p:cond>
                                          </p:endCondLst>
                                        </p:cTn>
                                        <p:tgtEl>
                                          <p:sndTgt r:embed="rId4" name="whoosh.wav"/>
                                        </p:tgtEl>
                                      </p:cMediaNode>
                                    </p:audio>
                                  </p:sub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5251"/>
                                        </p:tgtEl>
                                        <p:attrNameLst>
                                          <p:attrName>style.visibility</p:attrName>
                                        </p:attrNameLst>
                                      </p:cBhvr>
                                      <p:to>
                                        <p:strVal val="visible"/>
                                      </p:to>
                                    </p:set>
                                    <p:animEffect transition="in" filter="dissolve">
                                      <p:cBhvr>
                                        <p:cTn id="16" dur="500"/>
                                        <p:tgtEl>
                                          <p:spTgt spid="5251"/>
                                        </p:tgtEl>
                                      </p:cBhvr>
                                    </p:animEffect>
                                  </p:childTnLst>
                                  <p:subTnLst>
                                    <p:audio>
                                      <p:cMediaNode>
                                        <p:cTn display="0" masterRel="sameClick">
                                          <p:stCondLst>
                                            <p:cond evt="begin" delay="0">
                                              <p:tn val="14"/>
                                            </p:cond>
                                          </p:stCondLst>
                                          <p:endCondLst>
                                            <p:cond evt="onStopAudio" delay="0">
                                              <p:tgtEl>
                                                <p:sldTgt/>
                                              </p:tgtEl>
                                            </p:cond>
                                          </p:endCondLst>
                                        </p:cTn>
                                        <p:tgtEl>
                                          <p:sndTgt r:embed="rId5" name="chimes.wav"/>
                                        </p:tgtEl>
                                      </p:cMediaNode>
                                    </p:audio>
                                  </p:subTnLst>
                                </p:cTn>
                              </p:par>
                            </p:childTnLst>
                          </p:cTn>
                        </p:par>
                        <p:par>
                          <p:cTn id="17" fill="hold" nodeType="afterGroup">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5226"/>
                                        </p:tgtEl>
                                        <p:attrNameLst>
                                          <p:attrName>style.visibility</p:attrName>
                                        </p:attrNameLst>
                                      </p:cBhvr>
                                      <p:to>
                                        <p:strVal val="visible"/>
                                      </p:to>
                                    </p:set>
                                    <p:animEffect transition="in" filter="wipe(down)">
                                      <p:cBhvr>
                                        <p:cTn id="20" dur="500"/>
                                        <p:tgtEl>
                                          <p:spTgt spid="5226"/>
                                        </p:tgtEl>
                                      </p:cBhvr>
                                    </p:animEffect>
                                  </p:childTnLst>
                                  <p:subTnLst>
                                    <p:audio>
                                      <p:cMediaNode>
                                        <p:cTn display="0" masterRel="sameClick">
                                          <p:stCondLst>
                                            <p:cond evt="begin" delay="0">
                                              <p:tn val="18"/>
                                            </p:cond>
                                          </p:stCondLst>
                                          <p:endCondLst>
                                            <p:cond evt="onStopAudio" delay="0">
                                              <p:tgtEl>
                                                <p:sldTgt/>
                                              </p:tgtEl>
                                            </p:cond>
                                          </p:endCondLst>
                                        </p:cTn>
                                        <p:tgtEl>
                                          <p:sndTgt r:embed="rId4" name="whoosh.wav"/>
                                        </p:tgtEl>
                                      </p:cMediaNode>
                                    </p:audio>
                                    <p:set>
                                      <p:cBhvr override="childStyle">
                                        <p:cTn dur="1" fill="hold" display="0" masterRel="nextClick" afterEffect="1"/>
                                        <p:tgtEl>
                                          <p:spTgt spid="5226"/>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5227"/>
                                        </p:tgtEl>
                                        <p:attrNameLst>
                                          <p:attrName>style.visibility</p:attrName>
                                        </p:attrNameLst>
                                      </p:cBhvr>
                                      <p:to>
                                        <p:strVal val="visible"/>
                                      </p:to>
                                    </p:set>
                                    <p:animEffect transition="in" filter="dissolve">
                                      <p:cBhvr>
                                        <p:cTn id="25" dur="500"/>
                                        <p:tgtEl>
                                          <p:spTgt spid="5227"/>
                                        </p:tgtEl>
                                      </p:cBhvr>
                                    </p:animEffect>
                                  </p:childTnLst>
                                  <p:subTnLst>
                                    <p:audio>
                                      <p:cMediaNode>
                                        <p:cTn display="0" masterRel="sameClick">
                                          <p:stCondLst>
                                            <p:cond evt="begin" delay="0">
                                              <p:tn val="23"/>
                                            </p:cond>
                                          </p:stCondLst>
                                          <p:endCondLst>
                                            <p:cond evt="onStopAudio" delay="0">
                                              <p:tgtEl>
                                                <p:sldTgt/>
                                              </p:tgtEl>
                                            </p:cond>
                                          </p:endCondLst>
                                        </p:cTn>
                                        <p:tgtEl>
                                          <p:sndTgt r:embed="rId5" name="chimes.wav"/>
                                        </p:tgtEl>
                                      </p:cMediaNode>
                                    </p:audio>
                                  </p:subTnLst>
                                </p:cTn>
                              </p:par>
                            </p:childTnLst>
                          </p:cTn>
                        </p:par>
                        <p:par>
                          <p:cTn id="26" fill="hold" nodeType="afterGroup">
                            <p:stCondLst>
                              <p:cond delay="500"/>
                            </p:stCondLst>
                            <p:childTnLst>
                              <p:par>
                                <p:cTn id="27" presetID="22" presetClass="entr" presetSubtype="4" fill="hold" grpId="0" nodeType="afterEffect">
                                  <p:stCondLst>
                                    <p:cond delay="0"/>
                                  </p:stCondLst>
                                  <p:childTnLst>
                                    <p:set>
                                      <p:cBhvr>
                                        <p:cTn id="28" dur="1" fill="hold">
                                          <p:stCondLst>
                                            <p:cond delay="0"/>
                                          </p:stCondLst>
                                        </p:cTn>
                                        <p:tgtEl>
                                          <p:spTgt spid="5228"/>
                                        </p:tgtEl>
                                        <p:attrNameLst>
                                          <p:attrName>style.visibility</p:attrName>
                                        </p:attrNameLst>
                                      </p:cBhvr>
                                      <p:to>
                                        <p:strVal val="visible"/>
                                      </p:to>
                                    </p:set>
                                    <p:animEffect transition="in" filter="wipe(down)">
                                      <p:cBhvr>
                                        <p:cTn id="29" dur="500"/>
                                        <p:tgtEl>
                                          <p:spTgt spid="5228"/>
                                        </p:tgtEl>
                                      </p:cBhvr>
                                    </p:animEffect>
                                  </p:childTnLst>
                                  <p:subTnLst>
                                    <p:set>
                                      <p:cBhvr override="childStyle">
                                        <p:cTn dur="1" fill="hold" display="0" masterRel="nextClick" afterEffect="1"/>
                                        <p:tgtEl>
                                          <p:spTgt spid="5228"/>
                                        </p:tgtEl>
                                        <p:attrNameLst>
                                          <p:attrName>style.visibility</p:attrName>
                                        </p:attrNameLst>
                                      </p:cBhvr>
                                      <p:to>
                                        <p:strVal val="hidden"/>
                                      </p:to>
                                    </p:set>
                                    <p:audio>
                                      <p:cMediaNode>
                                        <p:cTn display="0" masterRel="sameClick">
                                          <p:stCondLst>
                                            <p:cond evt="begin" delay="0">
                                              <p:tn val="27"/>
                                            </p:cond>
                                          </p:stCondLst>
                                          <p:endCondLst>
                                            <p:cond evt="onStopAudio" delay="0">
                                              <p:tgtEl>
                                                <p:sldTgt/>
                                              </p:tgtEl>
                                            </p:cond>
                                          </p:endCondLst>
                                        </p:cTn>
                                        <p:tgtEl>
                                          <p:sndTgt r:embed="rId4" name="whoosh.wav"/>
                                        </p:tgtEl>
                                      </p:cMediaNode>
                                    </p:audio>
                                  </p:sub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5229"/>
                                        </p:tgtEl>
                                        <p:attrNameLst>
                                          <p:attrName>style.visibility</p:attrName>
                                        </p:attrNameLst>
                                      </p:cBhvr>
                                      <p:to>
                                        <p:strVal val="visible"/>
                                      </p:to>
                                    </p:set>
                                    <p:animEffect transition="in" filter="dissolve">
                                      <p:cBhvr>
                                        <p:cTn id="34" dur="500"/>
                                        <p:tgtEl>
                                          <p:spTgt spid="5229"/>
                                        </p:tgtEl>
                                      </p:cBhvr>
                                    </p:animEffect>
                                  </p:childTnLst>
                                  <p:subTnLst>
                                    <p:audio>
                                      <p:cMediaNode>
                                        <p:cTn display="0" masterRel="sameClick">
                                          <p:stCondLst>
                                            <p:cond evt="begin" delay="0">
                                              <p:tn val="32"/>
                                            </p:cond>
                                          </p:stCondLst>
                                          <p:endCondLst>
                                            <p:cond evt="onStopAudio" delay="0">
                                              <p:tgtEl>
                                                <p:sldTgt/>
                                              </p:tgtEl>
                                            </p:cond>
                                          </p:endCondLst>
                                        </p:cTn>
                                        <p:tgtEl>
                                          <p:sndTgt r:embed="rId5" name="chimes.wav"/>
                                        </p:tgtEl>
                                      </p:cMediaNode>
                                    </p:audio>
                                  </p:subTnLst>
                                </p:cTn>
                              </p:par>
                            </p:childTnLst>
                          </p:cTn>
                        </p:par>
                        <p:par>
                          <p:cTn id="35" fill="hold" nodeType="afterGroup">
                            <p:stCondLst>
                              <p:cond delay="500"/>
                            </p:stCondLst>
                            <p:childTnLst>
                              <p:par>
                                <p:cTn id="36" presetID="22" presetClass="entr" presetSubtype="4" fill="hold" grpId="0" nodeType="afterEffect">
                                  <p:stCondLst>
                                    <p:cond delay="0"/>
                                  </p:stCondLst>
                                  <p:childTnLst>
                                    <p:set>
                                      <p:cBhvr>
                                        <p:cTn id="37" dur="1" fill="hold">
                                          <p:stCondLst>
                                            <p:cond delay="0"/>
                                          </p:stCondLst>
                                        </p:cTn>
                                        <p:tgtEl>
                                          <p:spTgt spid="5230"/>
                                        </p:tgtEl>
                                        <p:attrNameLst>
                                          <p:attrName>style.visibility</p:attrName>
                                        </p:attrNameLst>
                                      </p:cBhvr>
                                      <p:to>
                                        <p:strVal val="visible"/>
                                      </p:to>
                                    </p:set>
                                    <p:animEffect transition="in" filter="wipe(down)">
                                      <p:cBhvr>
                                        <p:cTn id="38" dur="500"/>
                                        <p:tgtEl>
                                          <p:spTgt spid="5230"/>
                                        </p:tgtEl>
                                      </p:cBhvr>
                                    </p:animEffect>
                                  </p:childTnLst>
                                  <p:subTnLst>
                                    <p:set>
                                      <p:cBhvr override="childStyle">
                                        <p:cTn dur="1" fill="hold" display="0" masterRel="nextClick" afterEffect="1"/>
                                        <p:tgtEl>
                                          <p:spTgt spid="5230"/>
                                        </p:tgtEl>
                                        <p:attrNameLst>
                                          <p:attrName>style.visibility</p:attrName>
                                        </p:attrNameLst>
                                      </p:cBhvr>
                                      <p:to>
                                        <p:strVal val="hidden"/>
                                      </p:to>
                                    </p:set>
                                    <p:audio>
                                      <p:cMediaNode>
                                        <p:cTn display="0" masterRel="sameClick">
                                          <p:stCondLst>
                                            <p:cond evt="begin" delay="0">
                                              <p:tn val="36"/>
                                            </p:cond>
                                          </p:stCondLst>
                                          <p:endCondLst>
                                            <p:cond evt="onStopAudio" delay="0">
                                              <p:tgtEl>
                                                <p:sldTgt/>
                                              </p:tgtEl>
                                            </p:cond>
                                          </p:endCondLst>
                                        </p:cTn>
                                        <p:tgtEl>
                                          <p:sndTgt r:embed="rId4"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5231"/>
                                        </p:tgtEl>
                                        <p:attrNameLst>
                                          <p:attrName>style.visibility</p:attrName>
                                        </p:attrNameLst>
                                      </p:cBhvr>
                                      <p:to>
                                        <p:strVal val="visible"/>
                                      </p:to>
                                    </p:set>
                                    <p:animEffect transition="in" filter="dissolve">
                                      <p:cBhvr>
                                        <p:cTn id="43" dur="500"/>
                                        <p:tgtEl>
                                          <p:spTgt spid="5231"/>
                                        </p:tgtEl>
                                      </p:cBhvr>
                                    </p:animEffect>
                                  </p:childTnLst>
                                  <p:subTnLst>
                                    <p:audio>
                                      <p:cMediaNode>
                                        <p:cTn display="0" masterRel="sameClick">
                                          <p:stCondLst>
                                            <p:cond evt="begin" delay="0">
                                              <p:tn val="41"/>
                                            </p:cond>
                                          </p:stCondLst>
                                          <p:endCondLst>
                                            <p:cond evt="onStopAudio" delay="0">
                                              <p:tgtEl>
                                                <p:sldTgt/>
                                              </p:tgtEl>
                                            </p:cond>
                                          </p:endCondLst>
                                        </p:cTn>
                                        <p:tgtEl>
                                          <p:sndTgt r:embed="rId5" name="chimes.wav"/>
                                        </p:tgtEl>
                                      </p:cMediaNode>
                                    </p:audio>
                                  </p:subTnLst>
                                </p:cTn>
                              </p:par>
                            </p:childTnLst>
                          </p:cTn>
                        </p:par>
                        <p:par>
                          <p:cTn id="44" fill="hold" nodeType="afterGroup">
                            <p:stCondLst>
                              <p:cond delay="500"/>
                            </p:stCondLst>
                            <p:childTnLst>
                              <p:par>
                                <p:cTn id="45" presetID="22" presetClass="entr" presetSubtype="4" fill="hold" grpId="0" nodeType="afterEffect">
                                  <p:stCondLst>
                                    <p:cond delay="0"/>
                                  </p:stCondLst>
                                  <p:childTnLst>
                                    <p:set>
                                      <p:cBhvr>
                                        <p:cTn id="46" dur="1" fill="hold">
                                          <p:stCondLst>
                                            <p:cond delay="0"/>
                                          </p:stCondLst>
                                        </p:cTn>
                                        <p:tgtEl>
                                          <p:spTgt spid="5232"/>
                                        </p:tgtEl>
                                        <p:attrNameLst>
                                          <p:attrName>style.visibility</p:attrName>
                                        </p:attrNameLst>
                                      </p:cBhvr>
                                      <p:to>
                                        <p:strVal val="visible"/>
                                      </p:to>
                                    </p:set>
                                    <p:animEffect transition="in" filter="wipe(down)">
                                      <p:cBhvr>
                                        <p:cTn id="47" dur="500"/>
                                        <p:tgtEl>
                                          <p:spTgt spid="5232"/>
                                        </p:tgtEl>
                                      </p:cBhvr>
                                    </p:animEffect>
                                  </p:childTnLst>
                                  <p:subTnLst>
                                    <p:set>
                                      <p:cBhvr override="childStyle">
                                        <p:cTn dur="1" fill="hold" display="0" masterRel="nextClick" afterEffect="1"/>
                                        <p:tgtEl>
                                          <p:spTgt spid="5232"/>
                                        </p:tgtEl>
                                        <p:attrNameLst>
                                          <p:attrName>style.visibility</p:attrName>
                                        </p:attrNameLst>
                                      </p:cBhvr>
                                      <p:to>
                                        <p:strVal val="hidden"/>
                                      </p:to>
                                    </p:set>
                                    <p:audio>
                                      <p:cMediaNode>
                                        <p:cTn display="0" masterRel="sameClick">
                                          <p:stCondLst>
                                            <p:cond evt="begin" delay="0">
                                              <p:tn val="45"/>
                                            </p:cond>
                                          </p:stCondLst>
                                          <p:endCondLst>
                                            <p:cond evt="onStopAudio" delay="0">
                                              <p:tgtEl>
                                                <p:sldTgt/>
                                              </p:tgtEl>
                                            </p:cond>
                                          </p:endCondLst>
                                        </p:cTn>
                                        <p:tgtEl>
                                          <p:sndTgt r:embed="rId4" name="whoosh.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5233"/>
                                        </p:tgtEl>
                                        <p:attrNameLst>
                                          <p:attrName>style.visibility</p:attrName>
                                        </p:attrNameLst>
                                      </p:cBhvr>
                                      <p:to>
                                        <p:strVal val="visible"/>
                                      </p:to>
                                    </p:set>
                                    <p:animEffect transition="in" filter="dissolve">
                                      <p:cBhvr>
                                        <p:cTn id="52" dur="500"/>
                                        <p:tgtEl>
                                          <p:spTgt spid="5233"/>
                                        </p:tgtEl>
                                      </p:cBhvr>
                                    </p:animEffect>
                                  </p:childTnLst>
                                  <p:subTnLst>
                                    <p:audio>
                                      <p:cMediaNode>
                                        <p:cTn display="0" masterRel="sameClick">
                                          <p:stCondLst>
                                            <p:cond evt="begin" delay="0">
                                              <p:tn val="50"/>
                                            </p:cond>
                                          </p:stCondLst>
                                          <p:endCondLst>
                                            <p:cond evt="onStopAudio" delay="0">
                                              <p:tgtEl>
                                                <p:sldTgt/>
                                              </p:tgtEl>
                                            </p:cond>
                                          </p:endCondLst>
                                        </p:cTn>
                                        <p:tgtEl>
                                          <p:sndTgt r:embed="rId5" name="chimes.wav"/>
                                        </p:tgtEl>
                                      </p:cMediaNode>
                                    </p:audio>
                                  </p:subTnLst>
                                </p:cTn>
                              </p:par>
                            </p:childTnLst>
                          </p:cTn>
                        </p:par>
                        <p:par>
                          <p:cTn id="53" fill="hold" nodeType="afterGroup">
                            <p:stCondLst>
                              <p:cond delay="500"/>
                            </p:stCondLst>
                            <p:childTnLst>
                              <p:par>
                                <p:cTn id="54" presetID="22" presetClass="entr" presetSubtype="4" fill="hold" grpId="0" nodeType="afterEffect">
                                  <p:stCondLst>
                                    <p:cond delay="0"/>
                                  </p:stCondLst>
                                  <p:childTnLst>
                                    <p:set>
                                      <p:cBhvr>
                                        <p:cTn id="55" dur="1" fill="hold">
                                          <p:stCondLst>
                                            <p:cond delay="0"/>
                                          </p:stCondLst>
                                        </p:cTn>
                                        <p:tgtEl>
                                          <p:spTgt spid="5234"/>
                                        </p:tgtEl>
                                        <p:attrNameLst>
                                          <p:attrName>style.visibility</p:attrName>
                                        </p:attrNameLst>
                                      </p:cBhvr>
                                      <p:to>
                                        <p:strVal val="visible"/>
                                      </p:to>
                                    </p:set>
                                    <p:animEffect transition="in" filter="wipe(down)">
                                      <p:cBhvr>
                                        <p:cTn id="56" dur="500"/>
                                        <p:tgtEl>
                                          <p:spTgt spid="5234"/>
                                        </p:tgtEl>
                                      </p:cBhvr>
                                    </p:animEffect>
                                  </p:childTnLst>
                                  <p:subTnLst>
                                    <p:set>
                                      <p:cBhvr override="childStyle">
                                        <p:cTn dur="1" fill="hold" display="0" masterRel="nextClick" afterEffect="1"/>
                                        <p:tgtEl>
                                          <p:spTgt spid="5234"/>
                                        </p:tgtEl>
                                        <p:attrNameLst>
                                          <p:attrName>style.visibility</p:attrName>
                                        </p:attrNameLst>
                                      </p:cBhvr>
                                      <p:to>
                                        <p:strVal val="hidden"/>
                                      </p:to>
                                    </p:set>
                                    <p:audio>
                                      <p:cMediaNode>
                                        <p:cTn display="0" masterRel="sameClick">
                                          <p:stCondLst>
                                            <p:cond evt="begin" delay="0">
                                              <p:tn val="54"/>
                                            </p:cond>
                                          </p:stCondLst>
                                          <p:endCondLst>
                                            <p:cond evt="onStopAudio" delay="0">
                                              <p:tgtEl>
                                                <p:sldTgt/>
                                              </p:tgtEl>
                                            </p:cond>
                                          </p:endCondLst>
                                        </p:cTn>
                                        <p:tgtEl>
                                          <p:sndTgt r:embed="rId4"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5235"/>
                                        </p:tgtEl>
                                        <p:attrNameLst>
                                          <p:attrName>style.visibility</p:attrName>
                                        </p:attrNameLst>
                                      </p:cBhvr>
                                      <p:to>
                                        <p:strVal val="visible"/>
                                      </p:to>
                                    </p:set>
                                    <p:animEffect transition="in" filter="dissolve">
                                      <p:cBhvr>
                                        <p:cTn id="61" dur="500"/>
                                        <p:tgtEl>
                                          <p:spTgt spid="5235"/>
                                        </p:tgtEl>
                                      </p:cBhvr>
                                    </p:animEffect>
                                  </p:childTnLst>
                                  <p:subTnLst>
                                    <p:audio>
                                      <p:cMediaNode>
                                        <p:cTn display="0" masterRel="sameClick">
                                          <p:stCondLst>
                                            <p:cond evt="begin" delay="0">
                                              <p:tn val="59"/>
                                            </p:cond>
                                          </p:stCondLst>
                                          <p:endCondLst>
                                            <p:cond evt="onStopAudio" delay="0">
                                              <p:tgtEl>
                                                <p:sldTgt/>
                                              </p:tgtEl>
                                            </p:cond>
                                          </p:endCondLst>
                                        </p:cTn>
                                        <p:tgtEl>
                                          <p:sndTgt r:embed="rId5" name="chimes.wav"/>
                                        </p:tgtEl>
                                      </p:cMediaNode>
                                    </p:audio>
                                  </p:subTnLst>
                                </p:cTn>
                              </p:par>
                            </p:childTnLst>
                          </p:cTn>
                        </p:par>
                        <p:par>
                          <p:cTn id="62" fill="hold" nodeType="afterGroup">
                            <p:stCondLst>
                              <p:cond delay="500"/>
                            </p:stCondLst>
                            <p:childTnLst>
                              <p:par>
                                <p:cTn id="63" presetID="22" presetClass="entr" presetSubtype="4" fill="hold" grpId="0" nodeType="afterEffect">
                                  <p:stCondLst>
                                    <p:cond delay="0"/>
                                  </p:stCondLst>
                                  <p:childTnLst>
                                    <p:set>
                                      <p:cBhvr>
                                        <p:cTn id="64" dur="1" fill="hold">
                                          <p:stCondLst>
                                            <p:cond delay="0"/>
                                          </p:stCondLst>
                                        </p:cTn>
                                        <p:tgtEl>
                                          <p:spTgt spid="5236"/>
                                        </p:tgtEl>
                                        <p:attrNameLst>
                                          <p:attrName>style.visibility</p:attrName>
                                        </p:attrNameLst>
                                      </p:cBhvr>
                                      <p:to>
                                        <p:strVal val="visible"/>
                                      </p:to>
                                    </p:set>
                                    <p:animEffect transition="in" filter="wipe(down)">
                                      <p:cBhvr>
                                        <p:cTn id="65" dur="500"/>
                                        <p:tgtEl>
                                          <p:spTgt spid="5236"/>
                                        </p:tgtEl>
                                      </p:cBhvr>
                                    </p:animEffect>
                                  </p:childTnLst>
                                  <p:subTnLst>
                                    <p:set>
                                      <p:cBhvr override="childStyle">
                                        <p:cTn dur="1" fill="hold" display="0" masterRel="nextClick" afterEffect="1"/>
                                        <p:tgtEl>
                                          <p:spTgt spid="5236"/>
                                        </p:tgtEl>
                                        <p:attrNameLst>
                                          <p:attrName>style.visibility</p:attrName>
                                        </p:attrNameLst>
                                      </p:cBhvr>
                                      <p:to>
                                        <p:strVal val="hidden"/>
                                      </p:to>
                                    </p:set>
                                    <p:audio>
                                      <p:cMediaNode>
                                        <p:cTn display="0" masterRel="sameClick">
                                          <p:stCondLst>
                                            <p:cond evt="begin" delay="0">
                                              <p:tn val="63"/>
                                            </p:cond>
                                          </p:stCondLst>
                                          <p:endCondLst>
                                            <p:cond evt="onStopAudio" delay="0">
                                              <p:tgtEl>
                                                <p:sldTgt/>
                                              </p:tgtEl>
                                            </p:cond>
                                          </p:endCondLst>
                                        </p:cTn>
                                        <p:tgtEl>
                                          <p:sndTgt r:embed="rId4" name="whoosh.wav"/>
                                        </p:tgtEl>
                                      </p:cMediaNode>
                                    </p:audio>
                                  </p:subTnLst>
                                </p:cTn>
                              </p:par>
                            </p:childTnLst>
                          </p:cTn>
                        </p:par>
                      </p:childTnLst>
                    </p:cTn>
                  </p:par>
                  <p:par>
                    <p:cTn id="66" fill="hold" nodeType="clickPar">
                      <p:stCondLst>
                        <p:cond delay="indefinite"/>
                      </p:stCondLst>
                      <p:childTnLst>
                        <p:par>
                          <p:cTn id="67" fill="hold" nodeType="withGroup">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5237"/>
                                        </p:tgtEl>
                                        <p:attrNameLst>
                                          <p:attrName>style.visibility</p:attrName>
                                        </p:attrNameLst>
                                      </p:cBhvr>
                                      <p:to>
                                        <p:strVal val="visible"/>
                                      </p:to>
                                    </p:set>
                                    <p:animEffect transition="in" filter="dissolve">
                                      <p:cBhvr>
                                        <p:cTn id="70" dur="500"/>
                                        <p:tgtEl>
                                          <p:spTgt spid="5237"/>
                                        </p:tgtEl>
                                      </p:cBhvr>
                                    </p:animEffect>
                                  </p:childTnLst>
                                  <p:subTnLst>
                                    <p:audio>
                                      <p:cMediaNode>
                                        <p:cTn display="0" masterRel="sameClick">
                                          <p:stCondLst>
                                            <p:cond evt="begin" delay="0">
                                              <p:tn val="68"/>
                                            </p:cond>
                                          </p:stCondLst>
                                          <p:endCondLst>
                                            <p:cond evt="onStopAudio" delay="0">
                                              <p:tgtEl>
                                                <p:sldTgt/>
                                              </p:tgtEl>
                                            </p:cond>
                                          </p:endCondLst>
                                        </p:cTn>
                                        <p:tgtEl>
                                          <p:sndTgt r:embed="rId5" name="chimes.wav"/>
                                        </p:tgtEl>
                                      </p:cMediaNode>
                                    </p:audio>
                                  </p:subTnLst>
                                </p:cTn>
                              </p:par>
                            </p:childTnLst>
                          </p:cTn>
                        </p:par>
                        <p:par>
                          <p:cTn id="71" fill="hold" nodeType="afterGroup">
                            <p:stCondLst>
                              <p:cond delay="500"/>
                            </p:stCondLst>
                            <p:childTnLst>
                              <p:par>
                                <p:cTn id="72" presetID="22" presetClass="entr" presetSubtype="4" fill="hold" grpId="0" nodeType="afterEffect">
                                  <p:stCondLst>
                                    <p:cond delay="0"/>
                                  </p:stCondLst>
                                  <p:childTnLst>
                                    <p:set>
                                      <p:cBhvr>
                                        <p:cTn id="73" dur="1" fill="hold">
                                          <p:stCondLst>
                                            <p:cond delay="0"/>
                                          </p:stCondLst>
                                        </p:cTn>
                                        <p:tgtEl>
                                          <p:spTgt spid="5238"/>
                                        </p:tgtEl>
                                        <p:attrNameLst>
                                          <p:attrName>style.visibility</p:attrName>
                                        </p:attrNameLst>
                                      </p:cBhvr>
                                      <p:to>
                                        <p:strVal val="visible"/>
                                      </p:to>
                                    </p:set>
                                    <p:animEffect transition="in" filter="wipe(down)">
                                      <p:cBhvr>
                                        <p:cTn id="74" dur="500"/>
                                        <p:tgtEl>
                                          <p:spTgt spid="5238"/>
                                        </p:tgtEl>
                                      </p:cBhvr>
                                    </p:animEffect>
                                  </p:childTnLst>
                                  <p:subTnLst>
                                    <p:set>
                                      <p:cBhvr override="childStyle">
                                        <p:cTn dur="1" fill="hold" display="0" masterRel="nextClick" afterEffect="1"/>
                                        <p:tgtEl>
                                          <p:spTgt spid="5238"/>
                                        </p:tgtEl>
                                        <p:attrNameLst>
                                          <p:attrName>style.visibility</p:attrName>
                                        </p:attrNameLst>
                                      </p:cBhvr>
                                      <p:to>
                                        <p:strVal val="hidden"/>
                                      </p:to>
                                    </p:set>
                                    <p:audio>
                                      <p:cMediaNode>
                                        <p:cTn display="0" masterRel="sameClick">
                                          <p:stCondLst>
                                            <p:cond evt="begin" delay="0">
                                              <p:tn val="72"/>
                                            </p:cond>
                                          </p:stCondLst>
                                          <p:endCondLst>
                                            <p:cond evt="onStopAudio" delay="0">
                                              <p:tgtEl>
                                                <p:sldTgt/>
                                              </p:tgtEl>
                                            </p:cond>
                                          </p:endCondLst>
                                        </p:cTn>
                                        <p:tgtEl>
                                          <p:sndTgt r:embed="rId4" name="whoosh.wav"/>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5239"/>
                                        </p:tgtEl>
                                        <p:attrNameLst>
                                          <p:attrName>style.visibility</p:attrName>
                                        </p:attrNameLst>
                                      </p:cBhvr>
                                      <p:to>
                                        <p:strVal val="visible"/>
                                      </p:to>
                                    </p:set>
                                    <p:animEffect transition="in" filter="dissolve">
                                      <p:cBhvr>
                                        <p:cTn id="79" dur="500"/>
                                        <p:tgtEl>
                                          <p:spTgt spid="5239"/>
                                        </p:tgtEl>
                                      </p:cBhvr>
                                    </p:animEffect>
                                  </p:childTnLst>
                                  <p:subTnLst>
                                    <p:audio>
                                      <p:cMediaNode>
                                        <p:cTn display="0" masterRel="sameClick">
                                          <p:stCondLst>
                                            <p:cond evt="begin" delay="0">
                                              <p:tn val="77"/>
                                            </p:cond>
                                          </p:stCondLst>
                                          <p:endCondLst>
                                            <p:cond evt="onStopAudio" delay="0">
                                              <p:tgtEl>
                                                <p:sldTgt/>
                                              </p:tgtEl>
                                            </p:cond>
                                          </p:endCondLst>
                                        </p:cTn>
                                        <p:tgtEl>
                                          <p:sndTgt r:embed="rId5" name="chimes.wav"/>
                                        </p:tgtEl>
                                      </p:cMediaNode>
                                    </p:audio>
                                  </p:subTnLst>
                                </p:cTn>
                              </p:par>
                            </p:childTnLst>
                          </p:cTn>
                        </p:par>
                        <p:par>
                          <p:cTn id="80" fill="hold" nodeType="afterGroup">
                            <p:stCondLst>
                              <p:cond delay="500"/>
                            </p:stCondLst>
                            <p:childTnLst>
                              <p:par>
                                <p:cTn id="81" presetID="22" presetClass="entr" presetSubtype="4" fill="hold" grpId="0" nodeType="afterEffect">
                                  <p:stCondLst>
                                    <p:cond delay="0"/>
                                  </p:stCondLst>
                                  <p:childTnLst>
                                    <p:set>
                                      <p:cBhvr>
                                        <p:cTn id="82" dur="1" fill="hold">
                                          <p:stCondLst>
                                            <p:cond delay="0"/>
                                          </p:stCondLst>
                                        </p:cTn>
                                        <p:tgtEl>
                                          <p:spTgt spid="5240"/>
                                        </p:tgtEl>
                                        <p:attrNameLst>
                                          <p:attrName>style.visibility</p:attrName>
                                        </p:attrNameLst>
                                      </p:cBhvr>
                                      <p:to>
                                        <p:strVal val="visible"/>
                                      </p:to>
                                    </p:set>
                                    <p:animEffect transition="in" filter="wipe(down)">
                                      <p:cBhvr>
                                        <p:cTn id="83" dur="500"/>
                                        <p:tgtEl>
                                          <p:spTgt spid="5240"/>
                                        </p:tgtEl>
                                      </p:cBhvr>
                                    </p:animEffect>
                                  </p:childTnLst>
                                  <p:subTnLst>
                                    <p:set>
                                      <p:cBhvr override="childStyle">
                                        <p:cTn dur="1" fill="hold" display="0" masterRel="nextClick" afterEffect="1"/>
                                        <p:tgtEl>
                                          <p:spTgt spid="5240"/>
                                        </p:tgtEl>
                                        <p:attrNameLst>
                                          <p:attrName>style.visibility</p:attrName>
                                        </p:attrNameLst>
                                      </p:cBhvr>
                                      <p:to>
                                        <p:strVal val="hidden"/>
                                      </p:to>
                                    </p:set>
                                    <p:audio>
                                      <p:cMediaNode>
                                        <p:cTn display="0" masterRel="sameClick">
                                          <p:stCondLst>
                                            <p:cond evt="begin" delay="0">
                                              <p:tn val="81"/>
                                            </p:cond>
                                          </p:stCondLst>
                                          <p:endCondLst>
                                            <p:cond evt="onStopAudio" delay="0">
                                              <p:tgtEl>
                                                <p:sldTgt/>
                                              </p:tgtEl>
                                            </p:cond>
                                          </p:endCondLst>
                                        </p:cTn>
                                        <p:tgtEl>
                                          <p:sndTgt r:embed="rId4" name="whoosh.wav"/>
                                        </p:tgtEl>
                                      </p:cMediaNode>
                                    </p:audio>
                                  </p:subTnLst>
                                </p:cTn>
                              </p:par>
                            </p:childTnLst>
                          </p:cTn>
                        </p:par>
                      </p:childTnLst>
                    </p:cTn>
                  </p:par>
                  <p:par>
                    <p:cTn id="84" fill="hold" nodeType="clickPar">
                      <p:stCondLst>
                        <p:cond delay="indefinite"/>
                      </p:stCondLst>
                      <p:childTnLst>
                        <p:par>
                          <p:cTn id="85" fill="hold" nodeType="withGroup">
                            <p:stCondLst>
                              <p:cond delay="0"/>
                            </p:stCondLst>
                            <p:childTnLst>
                              <p:par>
                                <p:cTn id="86" presetID="9" presetClass="entr" presetSubtype="0" fill="hold" grpId="0" nodeType="clickEffect">
                                  <p:stCondLst>
                                    <p:cond delay="0"/>
                                  </p:stCondLst>
                                  <p:childTnLst>
                                    <p:set>
                                      <p:cBhvr>
                                        <p:cTn id="87" dur="1" fill="hold">
                                          <p:stCondLst>
                                            <p:cond delay="0"/>
                                          </p:stCondLst>
                                        </p:cTn>
                                        <p:tgtEl>
                                          <p:spTgt spid="5241"/>
                                        </p:tgtEl>
                                        <p:attrNameLst>
                                          <p:attrName>style.visibility</p:attrName>
                                        </p:attrNameLst>
                                      </p:cBhvr>
                                      <p:to>
                                        <p:strVal val="visible"/>
                                      </p:to>
                                    </p:set>
                                    <p:animEffect transition="in" filter="dissolve">
                                      <p:cBhvr>
                                        <p:cTn id="88" dur="500"/>
                                        <p:tgtEl>
                                          <p:spTgt spid="5241"/>
                                        </p:tgtEl>
                                      </p:cBhvr>
                                    </p:animEffect>
                                  </p:childTnLst>
                                  <p:subTnLst>
                                    <p:audio>
                                      <p:cMediaNode>
                                        <p:cTn display="0" masterRel="sameClick">
                                          <p:stCondLst>
                                            <p:cond evt="begin" delay="0">
                                              <p:tn val="86"/>
                                            </p:cond>
                                          </p:stCondLst>
                                          <p:endCondLst>
                                            <p:cond evt="onStopAudio" delay="0">
                                              <p:tgtEl>
                                                <p:sldTgt/>
                                              </p:tgtEl>
                                            </p:cond>
                                          </p:endCondLst>
                                        </p:cTn>
                                        <p:tgtEl>
                                          <p:sndTgt r:embed="rId5" name="chimes.wav"/>
                                        </p:tgtEl>
                                      </p:cMediaNode>
                                    </p:audio>
                                  </p:subTnLst>
                                </p:cTn>
                              </p:par>
                            </p:childTnLst>
                          </p:cTn>
                        </p:par>
                        <p:par>
                          <p:cTn id="89" fill="hold" nodeType="afterGroup">
                            <p:stCondLst>
                              <p:cond delay="500"/>
                            </p:stCondLst>
                            <p:childTnLst>
                              <p:par>
                                <p:cTn id="90" presetID="22" presetClass="entr" presetSubtype="4" fill="hold" grpId="0" nodeType="afterEffect">
                                  <p:stCondLst>
                                    <p:cond delay="0"/>
                                  </p:stCondLst>
                                  <p:childTnLst>
                                    <p:set>
                                      <p:cBhvr>
                                        <p:cTn id="91" dur="1" fill="hold">
                                          <p:stCondLst>
                                            <p:cond delay="0"/>
                                          </p:stCondLst>
                                        </p:cTn>
                                        <p:tgtEl>
                                          <p:spTgt spid="5242"/>
                                        </p:tgtEl>
                                        <p:attrNameLst>
                                          <p:attrName>style.visibility</p:attrName>
                                        </p:attrNameLst>
                                      </p:cBhvr>
                                      <p:to>
                                        <p:strVal val="visible"/>
                                      </p:to>
                                    </p:set>
                                    <p:animEffect transition="in" filter="wipe(down)">
                                      <p:cBhvr>
                                        <p:cTn id="92" dur="500"/>
                                        <p:tgtEl>
                                          <p:spTgt spid="5242"/>
                                        </p:tgtEl>
                                      </p:cBhvr>
                                    </p:animEffect>
                                  </p:childTnLst>
                                  <p:subTnLst>
                                    <p:set>
                                      <p:cBhvr override="childStyle">
                                        <p:cTn dur="1" fill="hold" display="0" masterRel="nextClick" afterEffect="1"/>
                                        <p:tgtEl>
                                          <p:spTgt spid="5242"/>
                                        </p:tgtEl>
                                        <p:attrNameLst>
                                          <p:attrName>style.visibility</p:attrName>
                                        </p:attrNameLst>
                                      </p:cBhvr>
                                      <p:to>
                                        <p:strVal val="hidden"/>
                                      </p:to>
                                    </p:set>
                                    <p:audio>
                                      <p:cMediaNode>
                                        <p:cTn display="0" masterRel="sameClick">
                                          <p:stCondLst>
                                            <p:cond evt="begin" delay="0">
                                              <p:tn val="90"/>
                                            </p:cond>
                                          </p:stCondLst>
                                          <p:endCondLst>
                                            <p:cond evt="onStopAudio" delay="0">
                                              <p:tgtEl>
                                                <p:sldTgt/>
                                              </p:tgtEl>
                                            </p:cond>
                                          </p:endCondLst>
                                        </p:cTn>
                                        <p:tgtEl>
                                          <p:sndTgt r:embed="rId4" name="whoosh.wav"/>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9" presetClass="entr" presetSubtype="0" fill="hold" grpId="0" nodeType="clickEffect">
                                  <p:stCondLst>
                                    <p:cond delay="0"/>
                                  </p:stCondLst>
                                  <p:childTnLst>
                                    <p:set>
                                      <p:cBhvr>
                                        <p:cTn id="96" dur="1" fill="hold">
                                          <p:stCondLst>
                                            <p:cond delay="0"/>
                                          </p:stCondLst>
                                        </p:cTn>
                                        <p:tgtEl>
                                          <p:spTgt spid="5243"/>
                                        </p:tgtEl>
                                        <p:attrNameLst>
                                          <p:attrName>style.visibility</p:attrName>
                                        </p:attrNameLst>
                                      </p:cBhvr>
                                      <p:to>
                                        <p:strVal val="visible"/>
                                      </p:to>
                                    </p:set>
                                    <p:animEffect transition="in" filter="dissolve">
                                      <p:cBhvr>
                                        <p:cTn id="97" dur="500"/>
                                        <p:tgtEl>
                                          <p:spTgt spid="5243"/>
                                        </p:tgtEl>
                                      </p:cBhvr>
                                    </p:animEffect>
                                  </p:childTnLst>
                                  <p:subTnLst>
                                    <p:audio>
                                      <p:cMediaNode>
                                        <p:cTn display="0" masterRel="sameClick">
                                          <p:stCondLst>
                                            <p:cond evt="begin" delay="0">
                                              <p:tn val="95"/>
                                            </p:cond>
                                          </p:stCondLst>
                                          <p:endCondLst>
                                            <p:cond evt="onStopAudio" delay="0">
                                              <p:tgtEl>
                                                <p:sldTgt/>
                                              </p:tgtEl>
                                            </p:cond>
                                          </p:endCondLst>
                                        </p:cTn>
                                        <p:tgtEl>
                                          <p:sndTgt r:embed="rId5" name="chimes.wav"/>
                                        </p:tgtEl>
                                      </p:cMediaNode>
                                    </p:audio>
                                  </p:sub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5244"/>
                                        </p:tgtEl>
                                        <p:attrNameLst>
                                          <p:attrName>style.visibility</p:attrName>
                                        </p:attrNameLst>
                                      </p:cBhvr>
                                      <p:to>
                                        <p:strVal val="visible"/>
                                      </p:to>
                                    </p:set>
                                    <p:animEffect transition="in" filter="wipe(left)">
                                      <p:cBhvr>
                                        <p:cTn id="102" dur="500"/>
                                        <p:tgtEl>
                                          <p:spTgt spid="5244"/>
                                        </p:tgtEl>
                                      </p:cBhvr>
                                    </p:animEffect>
                                  </p:childTnLst>
                                </p:cTn>
                              </p:par>
                            </p:childTnLst>
                          </p:cTn>
                        </p:par>
                        <p:par>
                          <p:cTn id="103" fill="hold" nodeType="afterGroup">
                            <p:stCondLst>
                              <p:cond delay="500"/>
                            </p:stCondLst>
                            <p:childTnLst>
                              <p:par>
                                <p:cTn id="104" presetID="22" presetClass="entr" presetSubtype="1" fill="hold" grpId="0" nodeType="afterEffect">
                                  <p:stCondLst>
                                    <p:cond delay="0"/>
                                  </p:stCondLst>
                                  <p:childTnLst>
                                    <p:set>
                                      <p:cBhvr>
                                        <p:cTn id="105" dur="1" fill="hold">
                                          <p:stCondLst>
                                            <p:cond delay="0"/>
                                          </p:stCondLst>
                                        </p:cTn>
                                        <p:tgtEl>
                                          <p:spTgt spid="5245"/>
                                        </p:tgtEl>
                                        <p:attrNameLst>
                                          <p:attrName>style.visibility</p:attrName>
                                        </p:attrNameLst>
                                      </p:cBhvr>
                                      <p:to>
                                        <p:strVal val="visible"/>
                                      </p:to>
                                    </p:set>
                                    <p:animEffect transition="in" filter="wipe(up)">
                                      <p:cBhvr>
                                        <p:cTn id="106" dur="500"/>
                                        <p:tgtEl>
                                          <p:spTgt spid="5245"/>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22" presetClass="entr" presetSubtype="1" fill="hold" grpId="0" nodeType="clickEffect">
                                  <p:stCondLst>
                                    <p:cond delay="0"/>
                                  </p:stCondLst>
                                  <p:childTnLst>
                                    <p:set>
                                      <p:cBhvr>
                                        <p:cTn id="110" dur="1" fill="hold">
                                          <p:stCondLst>
                                            <p:cond delay="0"/>
                                          </p:stCondLst>
                                        </p:cTn>
                                        <p:tgtEl>
                                          <p:spTgt spid="5247"/>
                                        </p:tgtEl>
                                        <p:attrNameLst>
                                          <p:attrName>style.visibility</p:attrName>
                                        </p:attrNameLst>
                                      </p:cBhvr>
                                      <p:to>
                                        <p:strVal val="visible"/>
                                      </p:to>
                                    </p:set>
                                    <p:animEffect transition="in" filter="wipe(up)">
                                      <p:cBhvr>
                                        <p:cTn id="111" dur="500"/>
                                        <p:tgtEl>
                                          <p:spTgt spid="5247"/>
                                        </p:tgtEl>
                                      </p:cBhvr>
                                    </p:animEffect>
                                  </p:childTnLst>
                                </p:cTn>
                              </p:par>
                            </p:childTnLst>
                          </p:cTn>
                        </p:par>
                        <p:par>
                          <p:cTn id="112" fill="hold" nodeType="afterGroup">
                            <p:stCondLst>
                              <p:cond delay="500"/>
                            </p:stCondLst>
                            <p:childTnLst>
                              <p:par>
                                <p:cTn id="113" presetID="22" presetClass="entr" presetSubtype="8" fill="hold" grpId="0" nodeType="afterEffect">
                                  <p:stCondLst>
                                    <p:cond delay="0"/>
                                  </p:stCondLst>
                                  <p:childTnLst>
                                    <p:set>
                                      <p:cBhvr>
                                        <p:cTn id="114" dur="1" fill="hold">
                                          <p:stCondLst>
                                            <p:cond delay="0"/>
                                          </p:stCondLst>
                                        </p:cTn>
                                        <p:tgtEl>
                                          <p:spTgt spid="5248"/>
                                        </p:tgtEl>
                                        <p:attrNameLst>
                                          <p:attrName>style.visibility</p:attrName>
                                        </p:attrNameLst>
                                      </p:cBhvr>
                                      <p:to>
                                        <p:strVal val="visible"/>
                                      </p:to>
                                    </p:set>
                                    <p:animEffect transition="in" filter="wipe(left)">
                                      <p:cBhvr>
                                        <p:cTn id="115" dur="500"/>
                                        <p:tgtEl>
                                          <p:spTgt spid="5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5" grpId="0" build="p"/>
      <p:bldP spid="5226" grpId="0" animBg="1"/>
      <p:bldP spid="5227" grpId="0" animBg="1"/>
      <p:bldP spid="5228" grpId="0" animBg="1"/>
      <p:bldP spid="5229" grpId="0" animBg="1"/>
      <p:bldP spid="5230" grpId="0" animBg="1"/>
      <p:bldP spid="5231" grpId="0" animBg="1"/>
      <p:bldP spid="5232" grpId="0" animBg="1"/>
      <p:bldP spid="5233" grpId="0" animBg="1"/>
      <p:bldP spid="5234" grpId="0" animBg="1"/>
      <p:bldP spid="5235" grpId="0" animBg="1"/>
      <p:bldP spid="5236" grpId="0" animBg="1"/>
      <p:bldP spid="5237" grpId="0" animBg="1"/>
      <p:bldP spid="5238" grpId="0" animBg="1"/>
      <p:bldP spid="5239" grpId="0" animBg="1"/>
      <p:bldP spid="5240" grpId="0" animBg="1"/>
      <p:bldP spid="5241" grpId="0" animBg="1"/>
      <p:bldP spid="5242" grpId="0" animBg="1"/>
      <p:bldP spid="5243" grpId="0" animBg="1"/>
      <p:bldP spid="5244" grpId="0" animBg="1"/>
      <p:bldP spid="5245" grpId="0" animBg="1"/>
      <p:bldP spid="5247" grpId="0" animBg="1"/>
      <p:bldP spid="5248" grpId="0" animBg="1"/>
      <p:bldP spid="5250" grpId="0" animBg="1"/>
      <p:bldP spid="52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147" name="Group 3"/>
          <p:cNvGrpSpPr>
            <a:grpSpLocks/>
          </p:cNvGrpSpPr>
          <p:nvPr/>
        </p:nvGrpSpPr>
        <p:grpSpPr bwMode="auto">
          <a:xfrm>
            <a:off x="474663" y="590550"/>
            <a:ext cx="5176837" cy="5545138"/>
            <a:chOff x="299" y="372"/>
            <a:chExt cx="3261" cy="3493"/>
          </a:xfrm>
        </p:grpSpPr>
        <p:grpSp>
          <p:nvGrpSpPr>
            <p:cNvPr id="6148" name="Group 4"/>
            <p:cNvGrpSpPr>
              <a:grpSpLocks/>
            </p:cNvGrpSpPr>
            <p:nvPr/>
          </p:nvGrpSpPr>
          <p:grpSpPr bwMode="auto">
            <a:xfrm>
              <a:off x="299" y="610"/>
              <a:ext cx="3261" cy="3255"/>
              <a:chOff x="299" y="610"/>
              <a:chExt cx="3261" cy="3255"/>
            </a:xfrm>
          </p:grpSpPr>
          <p:sp>
            <p:nvSpPr>
              <p:cNvPr id="6149"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 name="Rectangle 6" descr="Newsprint"/>
              <p:cNvSpPr>
                <a:spLocks noChangeArrowheads="1"/>
              </p:cNvSpPr>
              <p:nvPr/>
            </p:nvSpPr>
            <p:spPr bwMode="auto">
              <a:xfrm>
                <a:off x="1026"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Rectangle 7" descr="Newsprint"/>
              <p:cNvSpPr>
                <a:spLocks noChangeArrowheads="1"/>
              </p:cNvSpPr>
              <p:nvPr/>
            </p:nvSpPr>
            <p:spPr bwMode="auto">
              <a:xfrm>
                <a:off x="1750"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2" name="Rectangle 8" descr="Newsprint"/>
              <p:cNvSpPr>
                <a:spLocks noChangeArrowheads="1"/>
              </p:cNvSpPr>
              <p:nvPr/>
            </p:nvSpPr>
            <p:spPr bwMode="auto">
              <a:xfrm>
                <a:off x="2474"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Rectangle 9" descr="Newsprint"/>
              <p:cNvSpPr>
                <a:spLocks noChangeArrowheads="1"/>
              </p:cNvSpPr>
              <p:nvPr/>
            </p:nvSpPr>
            <p:spPr bwMode="auto">
              <a:xfrm>
                <a:off x="3198"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4" name="Rectangle 10" descr="Newsprint"/>
              <p:cNvSpPr>
                <a:spLocks noChangeArrowheads="1"/>
              </p:cNvSpPr>
              <p:nvPr/>
            </p:nvSpPr>
            <p:spPr bwMode="auto">
              <a:xfrm>
                <a:off x="299"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5" name="Rectangle 11" descr="Newsprint"/>
              <p:cNvSpPr>
                <a:spLocks noChangeArrowheads="1"/>
              </p:cNvSpPr>
              <p:nvPr/>
            </p:nvSpPr>
            <p:spPr bwMode="auto">
              <a:xfrm>
                <a:off x="1023"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6" name="Rectangle 12" descr="Newsprint"/>
              <p:cNvSpPr>
                <a:spLocks noChangeArrowheads="1"/>
              </p:cNvSpPr>
              <p:nvPr/>
            </p:nvSpPr>
            <p:spPr bwMode="auto">
              <a:xfrm>
                <a:off x="1747"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7" name="Rectangle 13" descr="Newsprint"/>
              <p:cNvSpPr>
                <a:spLocks noChangeArrowheads="1"/>
              </p:cNvSpPr>
              <p:nvPr/>
            </p:nvSpPr>
            <p:spPr bwMode="auto">
              <a:xfrm>
                <a:off x="2471"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8" name="Rectangle 14" descr="Newsprint"/>
              <p:cNvSpPr>
                <a:spLocks noChangeArrowheads="1"/>
              </p:cNvSpPr>
              <p:nvPr/>
            </p:nvSpPr>
            <p:spPr bwMode="auto">
              <a:xfrm>
                <a:off x="3196"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9" name="Rectangle 15" descr="Newsprint"/>
              <p:cNvSpPr>
                <a:spLocks noChangeArrowheads="1"/>
              </p:cNvSpPr>
              <p:nvPr/>
            </p:nvSpPr>
            <p:spPr bwMode="auto">
              <a:xfrm>
                <a:off x="299"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0" name="Rectangle 16" descr="Newsprint"/>
              <p:cNvSpPr>
                <a:spLocks noChangeArrowheads="1"/>
              </p:cNvSpPr>
              <p:nvPr/>
            </p:nvSpPr>
            <p:spPr bwMode="auto">
              <a:xfrm>
                <a:off x="1023"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1" name="Rectangle 17" descr="Newsprint"/>
              <p:cNvSpPr>
                <a:spLocks noChangeArrowheads="1"/>
              </p:cNvSpPr>
              <p:nvPr/>
            </p:nvSpPr>
            <p:spPr bwMode="auto">
              <a:xfrm>
                <a:off x="1747"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2" name="Rectangle 18" descr="Newsprint"/>
              <p:cNvSpPr>
                <a:spLocks noChangeArrowheads="1"/>
              </p:cNvSpPr>
              <p:nvPr/>
            </p:nvSpPr>
            <p:spPr bwMode="auto">
              <a:xfrm>
                <a:off x="2471"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3" name="Rectangle 19" descr="Newsprint"/>
              <p:cNvSpPr>
                <a:spLocks noChangeArrowheads="1"/>
              </p:cNvSpPr>
              <p:nvPr/>
            </p:nvSpPr>
            <p:spPr bwMode="auto">
              <a:xfrm>
                <a:off x="3196"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4" name="Rectangle 20" descr="Newsprint"/>
              <p:cNvSpPr>
                <a:spLocks noChangeArrowheads="1"/>
              </p:cNvSpPr>
              <p:nvPr/>
            </p:nvSpPr>
            <p:spPr bwMode="auto">
              <a:xfrm>
                <a:off x="299"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5" name="Rectangle 21" descr="Newsprint"/>
              <p:cNvSpPr>
                <a:spLocks noChangeArrowheads="1"/>
              </p:cNvSpPr>
              <p:nvPr/>
            </p:nvSpPr>
            <p:spPr bwMode="auto">
              <a:xfrm>
                <a:off x="1023"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6" name="Rectangle 22" descr="Newsprint"/>
              <p:cNvSpPr>
                <a:spLocks noChangeArrowheads="1"/>
              </p:cNvSpPr>
              <p:nvPr/>
            </p:nvSpPr>
            <p:spPr bwMode="auto">
              <a:xfrm>
                <a:off x="1747"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7" name="Rectangle 23" descr="Newsprint"/>
              <p:cNvSpPr>
                <a:spLocks noChangeArrowheads="1"/>
              </p:cNvSpPr>
              <p:nvPr/>
            </p:nvSpPr>
            <p:spPr bwMode="auto">
              <a:xfrm>
                <a:off x="2471"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8" name="Rectangle 24" descr="Newsprint"/>
              <p:cNvSpPr>
                <a:spLocks noChangeArrowheads="1"/>
              </p:cNvSpPr>
              <p:nvPr/>
            </p:nvSpPr>
            <p:spPr bwMode="auto">
              <a:xfrm>
                <a:off x="3196"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9" name="Rectangle 25" descr="Newsprint"/>
              <p:cNvSpPr>
                <a:spLocks noChangeArrowheads="1"/>
              </p:cNvSpPr>
              <p:nvPr/>
            </p:nvSpPr>
            <p:spPr bwMode="auto">
              <a:xfrm>
                <a:off x="300"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0" name="Rectangle 26" descr="Newsprint"/>
              <p:cNvSpPr>
                <a:spLocks noChangeArrowheads="1"/>
              </p:cNvSpPr>
              <p:nvPr/>
            </p:nvSpPr>
            <p:spPr bwMode="auto">
              <a:xfrm>
                <a:off x="1024"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1" name="Rectangle 27" descr="Newsprint"/>
              <p:cNvSpPr>
                <a:spLocks noChangeArrowheads="1"/>
              </p:cNvSpPr>
              <p:nvPr/>
            </p:nvSpPr>
            <p:spPr bwMode="auto">
              <a:xfrm>
                <a:off x="1748"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2" name="Rectangle 28" descr="Newsprint"/>
              <p:cNvSpPr>
                <a:spLocks noChangeArrowheads="1"/>
              </p:cNvSpPr>
              <p:nvPr/>
            </p:nvSpPr>
            <p:spPr bwMode="auto">
              <a:xfrm>
                <a:off x="2472"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3"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6174"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6303" name="CorelDRAW" r:id="rId6" imgW="124560" imgH="300600" progId="CorelDRAW.Graphic.9">
                    <p:embed/>
                  </p:oleObj>
                </mc:Choice>
                <mc:Fallback>
                  <p:oleObj name="CorelDRAW" r:id="rId6" imgW="124560" imgH="300600" progId="CorelDRAW.Graphic.9">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75"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6304" name="CorelDRAW" r:id="rId8" imgW="124560" imgH="300600" progId="CorelDRAW.Graphic.9">
                    <p:embed/>
                  </p:oleObj>
                </mc:Choice>
                <mc:Fallback>
                  <p:oleObj name="CorelDRAW" r:id="rId8" imgW="124560" imgH="300600" progId="CorelDRAW.Graphic.9">
                    <p:embed/>
                    <p:pic>
                      <p:nvPicPr>
                        <p:cNvPr id="0" name="Object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6176" name="Rectangle 32"/>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178" name="Picture 34" descr="Shark 0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6179" name="Picture 35" descr="Shark 3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6180" name="Picture 36" descr="Shark 3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sp>
        <p:nvSpPr>
          <p:cNvPr id="6221" name="Text Box 77"/>
          <p:cNvSpPr txBox="1">
            <a:spLocks noChangeArrowheads="1"/>
          </p:cNvSpPr>
          <p:nvPr/>
        </p:nvSpPr>
        <p:spPr bwMode="auto">
          <a:xfrm>
            <a:off x="5991225" y="992188"/>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routes are there to:</a:t>
            </a:r>
            <a:endParaRPr lang="en-GB" altLang="en-US">
              <a:solidFill>
                <a:srgbClr val="FF0000"/>
              </a:solidFill>
            </a:endParaRPr>
          </a:p>
        </p:txBody>
      </p:sp>
      <p:sp>
        <p:nvSpPr>
          <p:cNvPr id="6223" name="Text Box 79"/>
          <p:cNvSpPr txBox="1">
            <a:spLocks noChangeArrowheads="1"/>
          </p:cNvSpPr>
          <p:nvPr/>
        </p:nvSpPr>
        <p:spPr bwMode="auto">
          <a:xfrm>
            <a:off x="1712913" y="1044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25" name="Text Box 81"/>
          <p:cNvSpPr txBox="1">
            <a:spLocks noChangeArrowheads="1"/>
          </p:cNvSpPr>
          <p:nvPr/>
        </p:nvSpPr>
        <p:spPr bwMode="auto">
          <a:xfrm>
            <a:off x="2894013" y="1049338"/>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27" name="Text Box 83"/>
          <p:cNvSpPr txBox="1">
            <a:spLocks noChangeArrowheads="1"/>
          </p:cNvSpPr>
          <p:nvPr/>
        </p:nvSpPr>
        <p:spPr bwMode="auto">
          <a:xfrm>
            <a:off x="4032250" y="1054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29" name="Text Box 85"/>
          <p:cNvSpPr txBox="1">
            <a:spLocks noChangeArrowheads="1"/>
          </p:cNvSpPr>
          <p:nvPr/>
        </p:nvSpPr>
        <p:spPr bwMode="auto">
          <a:xfrm>
            <a:off x="5184775"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31" name="Text Box 87"/>
          <p:cNvSpPr txBox="1">
            <a:spLocks noChangeArrowheads="1"/>
          </p:cNvSpPr>
          <p:nvPr/>
        </p:nvSpPr>
        <p:spPr bwMode="auto">
          <a:xfrm>
            <a:off x="546100" y="2197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33" name="Text Box 89"/>
          <p:cNvSpPr txBox="1">
            <a:spLocks noChangeArrowheads="1"/>
          </p:cNvSpPr>
          <p:nvPr/>
        </p:nvSpPr>
        <p:spPr bwMode="auto">
          <a:xfrm>
            <a:off x="550863" y="3363913"/>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35" name="Text Box 91"/>
          <p:cNvSpPr txBox="1">
            <a:spLocks noChangeArrowheads="1"/>
          </p:cNvSpPr>
          <p:nvPr/>
        </p:nvSpPr>
        <p:spPr bwMode="auto">
          <a:xfrm>
            <a:off x="557213" y="450215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37" name="Text Box 93"/>
          <p:cNvSpPr txBox="1">
            <a:spLocks noChangeArrowheads="1"/>
          </p:cNvSpPr>
          <p:nvPr/>
        </p:nvSpPr>
        <p:spPr bwMode="auto">
          <a:xfrm>
            <a:off x="563563" y="56546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6239" name="Text Box 95"/>
          <p:cNvSpPr txBox="1">
            <a:spLocks noChangeArrowheads="1"/>
          </p:cNvSpPr>
          <p:nvPr/>
        </p:nvSpPr>
        <p:spPr bwMode="auto">
          <a:xfrm>
            <a:off x="1701800" y="22050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6244" name="Oval 100"/>
          <p:cNvSpPr>
            <a:spLocks noChangeArrowheads="1"/>
          </p:cNvSpPr>
          <p:nvPr/>
        </p:nvSpPr>
        <p:spPr bwMode="auto">
          <a:xfrm>
            <a:off x="2628900" y="1954213"/>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5" name="Text Box 101"/>
          <p:cNvSpPr txBox="1">
            <a:spLocks noChangeArrowheads="1"/>
          </p:cNvSpPr>
          <p:nvPr/>
        </p:nvSpPr>
        <p:spPr bwMode="auto">
          <a:xfrm>
            <a:off x="2865438" y="2187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6246" name="Line 102"/>
          <p:cNvSpPr>
            <a:spLocks noChangeShapeType="1"/>
          </p:cNvSpPr>
          <p:nvPr/>
        </p:nvSpPr>
        <p:spPr bwMode="auto">
          <a:xfrm>
            <a:off x="914400" y="1320800"/>
            <a:ext cx="20955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47" name="Line 103"/>
          <p:cNvSpPr>
            <a:spLocks noChangeShapeType="1"/>
          </p:cNvSpPr>
          <p:nvPr/>
        </p:nvSpPr>
        <p:spPr bwMode="auto">
          <a:xfrm>
            <a:off x="3009900" y="1320800"/>
            <a:ext cx="0" cy="10287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48" name="Line 104"/>
          <p:cNvSpPr>
            <a:spLocks noChangeShapeType="1"/>
          </p:cNvSpPr>
          <p:nvPr/>
        </p:nvSpPr>
        <p:spPr bwMode="auto">
          <a:xfrm>
            <a:off x="622300" y="1397000"/>
            <a:ext cx="0" cy="90170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49" name="Line 105"/>
          <p:cNvSpPr>
            <a:spLocks noChangeShapeType="1"/>
          </p:cNvSpPr>
          <p:nvPr/>
        </p:nvSpPr>
        <p:spPr bwMode="auto">
          <a:xfrm>
            <a:off x="609600" y="2286000"/>
            <a:ext cx="231140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50" name="Line 106"/>
          <p:cNvSpPr>
            <a:spLocks noChangeShapeType="1"/>
          </p:cNvSpPr>
          <p:nvPr/>
        </p:nvSpPr>
        <p:spPr bwMode="auto">
          <a:xfrm>
            <a:off x="889000" y="1181100"/>
            <a:ext cx="11049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51" name="Line 107"/>
          <p:cNvSpPr>
            <a:spLocks noChangeShapeType="1"/>
          </p:cNvSpPr>
          <p:nvPr/>
        </p:nvSpPr>
        <p:spPr bwMode="auto">
          <a:xfrm>
            <a:off x="1993900" y="1181100"/>
            <a:ext cx="0" cy="128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52" name="Line 108"/>
          <p:cNvSpPr>
            <a:spLocks noChangeShapeType="1"/>
          </p:cNvSpPr>
          <p:nvPr/>
        </p:nvSpPr>
        <p:spPr bwMode="auto">
          <a:xfrm>
            <a:off x="1981200" y="2463800"/>
            <a:ext cx="11049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53" name="Text Box 109"/>
          <p:cNvSpPr txBox="1">
            <a:spLocks noChangeArrowheads="1"/>
          </p:cNvSpPr>
          <p:nvPr/>
        </p:nvSpPr>
        <p:spPr bwMode="auto">
          <a:xfrm>
            <a:off x="546100"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grpSp>
        <p:nvGrpSpPr>
          <p:cNvPr id="6254" name="Group 110"/>
          <p:cNvGrpSpPr>
            <a:grpSpLocks/>
          </p:cNvGrpSpPr>
          <p:nvPr/>
        </p:nvGrpSpPr>
        <p:grpSpPr bwMode="auto">
          <a:xfrm>
            <a:off x="2325688" y="3857625"/>
            <a:ext cx="1619250" cy="565150"/>
            <a:chOff x="1321" y="2213"/>
            <a:chExt cx="1603" cy="991"/>
          </a:xfrm>
        </p:grpSpPr>
        <p:sp>
          <p:nvSpPr>
            <p:cNvPr id="6255" name="Freeform 111"/>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56" name="Freeform 112"/>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6257" name="Freeform 113"/>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6258" name="Freeform 114"/>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6259" name="Freeform 115"/>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0" name="Freeform 116"/>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1" name="Freeform 117"/>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2" name="Freeform 118"/>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3" name="Freeform 119"/>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4" name="Freeform 120"/>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5" name="Freeform 121"/>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6" name="Freeform 122"/>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7" name="Freeform 123"/>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8" name="Freeform 124"/>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69" name="Freeform 125"/>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0" name="Freeform 126"/>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1" name="Freeform 127"/>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2" name="Freeform 128"/>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3" name="Freeform 129"/>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4" name="Freeform 130"/>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5" name="Freeform 131"/>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6" name="Freeform 132"/>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6277" name="Freeform 133"/>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6278" name="Freeform 134"/>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9" name="Freeform 135"/>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6280" name="Freeform 136"/>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6281" name="Freeform 137"/>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6282" name="Freeform 138"/>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6283" name="Freeform 139"/>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84" name="Freeform 140"/>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85" name="Freeform 141"/>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86" name="Freeform 142"/>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87" name="Freeform 143"/>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6288" name="Freeform 144"/>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89" name="Freeform 145"/>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90" name="Freeform 146"/>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91" name="Freeform 147"/>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6292" name="Freeform 148"/>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93" name="Freeform 149"/>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6294" name="Rectangle 150"/>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95" name="Rectangle 151"/>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96" name="Rectangle 152"/>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97" name="Rectangle 153"/>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98" name="Text Box 154"/>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244"/>
                                        </p:tgtEl>
                                        <p:attrNameLst>
                                          <p:attrName>style.visibility</p:attrName>
                                        </p:attrNameLst>
                                      </p:cBhvr>
                                      <p:to>
                                        <p:strVal val="visible"/>
                                      </p:to>
                                    </p:set>
                                    <p:animEffect transition="in" filter="wipe(down)">
                                      <p:cBhvr>
                                        <p:cTn id="7" dur="500"/>
                                        <p:tgtEl>
                                          <p:spTgt spid="6244"/>
                                        </p:tgtEl>
                                      </p:cBhvr>
                                    </p:animEffect>
                                  </p:childTnLst>
                                  <p:subTnLst>
                                    <p:set>
                                      <p:cBhvr override="childStyle">
                                        <p:cTn dur="1" fill="hold" display="0" masterRel="nextClick" afterEffect="1"/>
                                        <p:tgtEl>
                                          <p:spTgt spid="6244"/>
                                        </p:tgtEl>
                                        <p:attrNameLst>
                                          <p:attrName>style.visibility</p:attrName>
                                        </p:attrNameLst>
                                      </p:cBhvr>
                                      <p:to>
                                        <p:strVal val="hidden"/>
                                      </p:to>
                                    </p:se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245"/>
                                        </p:tgtEl>
                                        <p:attrNameLst>
                                          <p:attrName>style.visibility</p:attrName>
                                        </p:attrNameLst>
                                      </p:cBhvr>
                                      <p:to>
                                        <p:strVal val="visible"/>
                                      </p:to>
                                    </p:set>
                                    <p:animEffect transition="in" filter="dissolve">
                                      <p:cBhvr>
                                        <p:cTn id="12" dur="500"/>
                                        <p:tgtEl>
                                          <p:spTgt spid="6245"/>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246"/>
                                        </p:tgtEl>
                                        <p:attrNameLst>
                                          <p:attrName>style.visibility</p:attrName>
                                        </p:attrNameLst>
                                      </p:cBhvr>
                                      <p:to>
                                        <p:strVal val="visible"/>
                                      </p:to>
                                    </p:set>
                                    <p:animEffect transition="in" filter="wipe(left)">
                                      <p:cBhvr>
                                        <p:cTn id="17" dur="500"/>
                                        <p:tgtEl>
                                          <p:spTgt spid="6246"/>
                                        </p:tgtEl>
                                      </p:cBhvr>
                                    </p:animEffect>
                                  </p:childTnLst>
                                </p:cTn>
                              </p:par>
                            </p:childTnLst>
                          </p:cTn>
                        </p:par>
                        <p:par>
                          <p:cTn id="18" fill="hold" nodeType="afterGroup">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6247"/>
                                        </p:tgtEl>
                                        <p:attrNameLst>
                                          <p:attrName>style.visibility</p:attrName>
                                        </p:attrNameLst>
                                      </p:cBhvr>
                                      <p:to>
                                        <p:strVal val="visible"/>
                                      </p:to>
                                    </p:set>
                                    <p:animEffect transition="in" filter="wipe(up)">
                                      <p:cBhvr>
                                        <p:cTn id="21" dur="500"/>
                                        <p:tgtEl>
                                          <p:spTgt spid="624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6248"/>
                                        </p:tgtEl>
                                        <p:attrNameLst>
                                          <p:attrName>style.visibility</p:attrName>
                                        </p:attrNameLst>
                                      </p:cBhvr>
                                      <p:to>
                                        <p:strVal val="visible"/>
                                      </p:to>
                                    </p:set>
                                    <p:animEffect transition="in" filter="wipe(up)">
                                      <p:cBhvr>
                                        <p:cTn id="26" dur="500"/>
                                        <p:tgtEl>
                                          <p:spTgt spid="6248"/>
                                        </p:tgtEl>
                                      </p:cBhvr>
                                    </p:animEffect>
                                  </p:childTnLst>
                                </p:cTn>
                              </p:par>
                            </p:childTnLst>
                          </p:cTn>
                        </p:par>
                        <p:par>
                          <p:cTn id="27" fill="hold" nodeType="afterGroup">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6249"/>
                                        </p:tgtEl>
                                        <p:attrNameLst>
                                          <p:attrName>style.visibility</p:attrName>
                                        </p:attrNameLst>
                                      </p:cBhvr>
                                      <p:to>
                                        <p:strVal val="visible"/>
                                      </p:to>
                                    </p:set>
                                    <p:animEffect transition="in" filter="wipe(left)">
                                      <p:cBhvr>
                                        <p:cTn id="30" dur="500"/>
                                        <p:tgtEl>
                                          <p:spTgt spid="624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6250"/>
                                        </p:tgtEl>
                                        <p:attrNameLst>
                                          <p:attrName>style.visibility</p:attrName>
                                        </p:attrNameLst>
                                      </p:cBhvr>
                                      <p:to>
                                        <p:strVal val="visible"/>
                                      </p:to>
                                    </p:set>
                                    <p:animEffect transition="in" filter="wipe(left)">
                                      <p:cBhvr>
                                        <p:cTn id="35" dur="500"/>
                                        <p:tgtEl>
                                          <p:spTgt spid="6250"/>
                                        </p:tgtEl>
                                      </p:cBhvr>
                                    </p:animEffect>
                                  </p:childTnLst>
                                </p:cTn>
                              </p:par>
                            </p:childTnLst>
                          </p:cTn>
                        </p:par>
                        <p:par>
                          <p:cTn id="36" fill="hold" nodeType="afterGroup">
                            <p:stCondLst>
                              <p:cond delay="500"/>
                            </p:stCondLst>
                            <p:childTnLst>
                              <p:par>
                                <p:cTn id="37" presetID="22" presetClass="entr" presetSubtype="1" fill="hold" grpId="0" nodeType="afterEffect">
                                  <p:stCondLst>
                                    <p:cond delay="0"/>
                                  </p:stCondLst>
                                  <p:childTnLst>
                                    <p:set>
                                      <p:cBhvr>
                                        <p:cTn id="38" dur="1" fill="hold">
                                          <p:stCondLst>
                                            <p:cond delay="0"/>
                                          </p:stCondLst>
                                        </p:cTn>
                                        <p:tgtEl>
                                          <p:spTgt spid="6251"/>
                                        </p:tgtEl>
                                        <p:attrNameLst>
                                          <p:attrName>style.visibility</p:attrName>
                                        </p:attrNameLst>
                                      </p:cBhvr>
                                      <p:to>
                                        <p:strVal val="visible"/>
                                      </p:to>
                                    </p:set>
                                    <p:animEffect transition="in" filter="wipe(up)">
                                      <p:cBhvr>
                                        <p:cTn id="39" dur="500"/>
                                        <p:tgtEl>
                                          <p:spTgt spid="6251"/>
                                        </p:tgtEl>
                                      </p:cBhvr>
                                    </p:animEffect>
                                  </p:childTnLst>
                                </p:cTn>
                              </p:par>
                            </p:childTnLst>
                          </p:cTn>
                        </p:par>
                        <p:par>
                          <p:cTn id="40" fill="hold" nodeType="afterGroup">
                            <p:stCondLst>
                              <p:cond delay="1000"/>
                            </p:stCondLst>
                            <p:childTnLst>
                              <p:par>
                                <p:cTn id="41" presetID="22" presetClass="entr" presetSubtype="8" fill="hold" grpId="0" nodeType="afterEffect">
                                  <p:stCondLst>
                                    <p:cond delay="0"/>
                                  </p:stCondLst>
                                  <p:childTnLst>
                                    <p:set>
                                      <p:cBhvr>
                                        <p:cTn id="42" dur="1" fill="hold">
                                          <p:stCondLst>
                                            <p:cond delay="0"/>
                                          </p:stCondLst>
                                        </p:cTn>
                                        <p:tgtEl>
                                          <p:spTgt spid="6252"/>
                                        </p:tgtEl>
                                        <p:attrNameLst>
                                          <p:attrName>style.visibility</p:attrName>
                                        </p:attrNameLst>
                                      </p:cBhvr>
                                      <p:to>
                                        <p:strVal val="visible"/>
                                      </p:to>
                                    </p:set>
                                    <p:animEffect transition="in" filter="wipe(left)">
                                      <p:cBhvr>
                                        <p:cTn id="43" dur="500"/>
                                        <p:tgtEl>
                                          <p:spTgt spid="6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4" grpId="0" animBg="1"/>
      <p:bldP spid="6245" grpId="0" animBg="1"/>
      <p:bldP spid="6246" grpId="0" animBg="1"/>
      <p:bldP spid="6247" grpId="0" animBg="1"/>
      <p:bldP spid="6248" grpId="0" animBg="1"/>
      <p:bldP spid="6249" grpId="0" animBg="1"/>
      <p:bldP spid="6250" grpId="0" animBg="1"/>
      <p:bldP spid="6251" grpId="0" animBg="1"/>
      <p:bldP spid="62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8195" name="Group 3"/>
          <p:cNvGrpSpPr>
            <a:grpSpLocks/>
          </p:cNvGrpSpPr>
          <p:nvPr/>
        </p:nvGrpSpPr>
        <p:grpSpPr bwMode="auto">
          <a:xfrm>
            <a:off x="474663" y="590550"/>
            <a:ext cx="5176837" cy="5545138"/>
            <a:chOff x="299" y="372"/>
            <a:chExt cx="3261" cy="3493"/>
          </a:xfrm>
        </p:grpSpPr>
        <p:grpSp>
          <p:nvGrpSpPr>
            <p:cNvPr id="8196" name="Group 4"/>
            <p:cNvGrpSpPr>
              <a:grpSpLocks/>
            </p:cNvGrpSpPr>
            <p:nvPr/>
          </p:nvGrpSpPr>
          <p:grpSpPr bwMode="auto">
            <a:xfrm>
              <a:off x="299" y="610"/>
              <a:ext cx="3261" cy="3255"/>
              <a:chOff x="299" y="610"/>
              <a:chExt cx="3261" cy="3255"/>
            </a:xfrm>
          </p:grpSpPr>
          <p:sp>
            <p:nvSpPr>
              <p:cNvPr id="8197"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8" name="Rectangle 6" descr="Newsprint"/>
              <p:cNvSpPr>
                <a:spLocks noChangeArrowheads="1"/>
              </p:cNvSpPr>
              <p:nvPr/>
            </p:nvSpPr>
            <p:spPr bwMode="auto">
              <a:xfrm>
                <a:off x="1026"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9" name="Rectangle 7" descr="Newsprint"/>
              <p:cNvSpPr>
                <a:spLocks noChangeArrowheads="1"/>
              </p:cNvSpPr>
              <p:nvPr/>
            </p:nvSpPr>
            <p:spPr bwMode="auto">
              <a:xfrm>
                <a:off x="1750"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0" name="Rectangle 8" descr="Newsprint"/>
              <p:cNvSpPr>
                <a:spLocks noChangeArrowheads="1"/>
              </p:cNvSpPr>
              <p:nvPr/>
            </p:nvSpPr>
            <p:spPr bwMode="auto">
              <a:xfrm>
                <a:off x="2474"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1" name="Rectangle 9" descr="Newsprint"/>
              <p:cNvSpPr>
                <a:spLocks noChangeArrowheads="1"/>
              </p:cNvSpPr>
              <p:nvPr/>
            </p:nvSpPr>
            <p:spPr bwMode="auto">
              <a:xfrm>
                <a:off x="3198"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2" name="Rectangle 10" descr="Newsprint"/>
              <p:cNvSpPr>
                <a:spLocks noChangeArrowheads="1"/>
              </p:cNvSpPr>
              <p:nvPr/>
            </p:nvSpPr>
            <p:spPr bwMode="auto">
              <a:xfrm>
                <a:off x="299"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3" name="Rectangle 11" descr="Newsprint"/>
              <p:cNvSpPr>
                <a:spLocks noChangeArrowheads="1"/>
              </p:cNvSpPr>
              <p:nvPr/>
            </p:nvSpPr>
            <p:spPr bwMode="auto">
              <a:xfrm>
                <a:off x="1023"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4" name="Rectangle 12" descr="Newsprint"/>
              <p:cNvSpPr>
                <a:spLocks noChangeArrowheads="1"/>
              </p:cNvSpPr>
              <p:nvPr/>
            </p:nvSpPr>
            <p:spPr bwMode="auto">
              <a:xfrm>
                <a:off x="1747"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5" name="Rectangle 13" descr="Newsprint"/>
              <p:cNvSpPr>
                <a:spLocks noChangeArrowheads="1"/>
              </p:cNvSpPr>
              <p:nvPr/>
            </p:nvSpPr>
            <p:spPr bwMode="auto">
              <a:xfrm>
                <a:off x="2471"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6" name="Rectangle 14" descr="Newsprint"/>
              <p:cNvSpPr>
                <a:spLocks noChangeArrowheads="1"/>
              </p:cNvSpPr>
              <p:nvPr/>
            </p:nvSpPr>
            <p:spPr bwMode="auto">
              <a:xfrm>
                <a:off x="3196"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7" name="Rectangle 15" descr="Newsprint"/>
              <p:cNvSpPr>
                <a:spLocks noChangeArrowheads="1"/>
              </p:cNvSpPr>
              <p:nvPr/>
            </p:nvSpPr>
            <p:spPr bwMode="auto">
              <a:xfrm>
                <a:off x="299"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8" name="Rectangle 16" descr="Newsprint"/>
              <p:cNvSpPr>
                <a:spLocks noChangeArrowheads="1"/>
              </p:cNvSpPr>
              <p:nvPr/>
            </p:nvSpPr>
            <p:spPr bwMode="auto">
              <a:xfrm>
                <a:off x="1023"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9" name="Rectangle 17" descr="Newsprint"/>
              <p:cNvSpPr>
                <a:spLocks noChangeArrowheads="1"/>
              </p:cNvSpPr>
              <p:nvPr/>
            </p:nvSpPr>
            <p:spPr bwMode="auto">
              <a:xfrm>
                <a:off x="1747"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0" name="Rectangle 18" descr="Newsprint"/>
              <p:cNvSpPr>
                <a:spLocks noChangeArrowheads="1"/>
              </p:cNvSpPr>
              <p:nvPr/>
            </p:nvSpPr>
            <p:spPr bwMode="auto">
              <a:xfrm>
                <a:off x="2471"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1" name="Rectangle 19" descr="Newsprint"/>
              <p:cNvSpPr>
                <a:spLocks noChangeArrowheads="1"/>
              </p:cNvSpPr>
              <p:nvPr/>
            </p:nvSpPr>
            <p:spPr bwMode="auto">
              <a:xfrm>
                <a:off x="3196"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2" name="Rectangle 20" descr="Newsprint"/>
              <p:cNvSpPr>
                <a:spLocks noChangeArrowheads="1"/>
              </p:cNvSpPr>
              <p:nvPr/>
            </p:nvSpPr>
            <p:spPr bwMode="auto">
              <a:xfrm>
                <a:off x="299"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3" name="Rectangle 21" descr="Newsprint"/>
              <p:cNvSpPr>
                <a:spLocks noChangeArrowheads="1"/>
              </p:cNvSpPr>
              <p:nvPr/>
            </p:nvSpPr>
            <p:spPr bwMode="auto">
              <a:xfrm>
                <a:off x="1023"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4" name="Rectangle 22" descr="Newsprint"/>
              <p:cNvSpPr>
                <a:spLocks noChangeArrowheads="1"/>
              </p:cNvSpPr>
              <p:nvPr/>
            </p:nvSpPr>
            <p:spPr bwMode="auto">
              <a:xfrm>
                <a:off x="1747"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5" name="Rectangle 23" descr="Newsprint"/>
              <p:cNvSpPr>
                <a:spLocks noChangeArrowheads="1"/>
              </p:cNvSpPr>
              <p:nvPr/>
            </p:nvSpPr>
            <p:spPr bwMode="auto">
              <a:xfrm>
                <a:off x="2471"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6" name="Rectangle 24" descr="Newsprint"/>
              <p:cNvSpPr>
                <a:spLocks noChangeArrowheads="1"/>
              </p:cNvSpPr>
              <p:nvPr/>
            </p:nvSpPr>
            <p:spPr bwMode="auto">
              <a:xfrm>
                <a:off x="3196"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7" name="Rectangle 25" descr="Newsprint"/>
              <p:cNvSpPr>
                <a:spLocks noChangeArrowheads="1"/>
              </p:cNvSpPr>
              <p:nvPr/>
            </p:nvSpPr>
            <p:spPr bwMode="auto">
              <a:xfrm>
                <a:off x="300"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8" name="Rectangle 26" descr="Newsprint"/>
              <p:cNvSpPr>
                <a:spLocks noChangeArrowheads="1"/>
              </p:cNvSpPr>
              <p:nvPr/>
            </p:nvSpPr>
            <p:spPr bwMode="auto">
              <a:xfrm>
                <a:off x="1024"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9" name="Rectangle 27" descr="Newsprint"/>
              <p:cNvSpPr>
                <a:spLocks noChangeArrowheads="1"/>
              </p:cNvSpPr>
              <p:nvPr/>
            </p:nvSpPr>
            <p:spPr bwMode="auto">
              <a:xfrm>
                <a:off x="1748"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0" name="Rectangle 28" descr="Newsprint"/>
              <p:cNvSpPr>
                <a:spLocks noChangeArrowheads="1"/>
              </p:cNvSpPr>
              <p:nvPr/>
            </p:nvSpPr>
            <p:spPr bwMode="auto">
              <a:xfrm>
                <a:off x="2472"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1"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8222"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8348" name="CorelDRAW" r:id="rId6" imgW="124560" imgH="300600" progId="CorelDRAW.Graphic.9">
                    <p:embed/>
                  </p:oleObj>
                </mc:Choice>
                <mc:Fallback>
                  <p:oleObj name="CorelDRAW" r:id="rId6" imgW="124560" imgH="300600" progId="CorelDRAW.Graphic.9">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223"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8349" name="CorelDRAW" r:id="rId8" imgW="124560" imgH="300600" progId="CorelDRAW.Graphic.9">
                    <p:embed/>
                  </p:oleObj>
                </mc:Choice>
                <mc:Fallback>
                  <p:oleObj name="CorelDRAW" r:id="rId8" imgW="124560" imgH="300600" progId="CorelDRAW.Graphic.9">
                    <p:embed/>
                    <p:pic>
                      <p:nvPicPr>
                        <p:cNvPr id="0" name="Object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8224" name="Rectangle 32"/>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226" name="Picture 34" descr="Shark 0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8227" name="Picture 35" descr="Shark 3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8228" name="Picture 36" descr="Shark 3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sp>
        <p:nvSpPr>
          <p:cNvPr id="8269" name="Text Box 77"/>
          <p:cNvSpPr txBox="1">
            <a:spLocks noChangeArrowheads="1"/>
          </p:cNvSpPr>
          <p:nvPr/>
        </p:nvSpPr>
        <p:spPr bwMode="auto">
          <a:xfrm>
            <a:off x="5991225" y="992188"/>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routes are there to:</a:t>
            </a:r>
            <a:endParaRPr lang="en-GB" altLang="en-US">
              <a:solidFill>
                <a:srgbClr val="FF0000"/>
              </a:solidFill>
            </a:endParaRPr>
          </a:p>
        </p:txBody>
      </p:sp>
      <p:sp>
        <p:nvSpPr>
          <p:cNvPr id="8270" name="Text Box 78"/>
          <p:cNvSpPr txBox="1">
            <a:spLocks noChangeArrowheads="1"/>
          </p:cNvSpPr>
          <p:nvPr/>
        </p:nvSpPr>
        <p:spPr bwMode="auto">
          <a:xfrm>
            <a:off x="1712913" y="1044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1" name="Text Box 79"/>
          <p:cNvSpPr txBox="1">
            <a:spLocks noChangeArrowheads="1"/>
          </p:cNvSpPr>
          <p:nvPr/>
        </p:nvSpPr>
        <p:spPr bwMode="auto">
          <a:xfrm>
            <a:off x="2894013" y="1049338"/>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2" name="Text Box 80"/>
          <p:cNvSpPr txBox="1">
            <a:spLocks noChangeArrowheads="1"/>
          </p:cNvSpPr>
          <p:nvPr/>
        </p:nvSpPr>
        <p:spPr bwMode="auto">
          <a:xfrm>
            <a:off x="4032250" y="1054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3" name="Text Box 81"/>
          <p:cNvSpPr txBox="1">
            <a:spLocks noChangeArrowheads="1"/>
          </p:cNvSpPr>
          <p:nvPr/>
        </p:nvSpPr>
        <p:spPr bwMode="auto">
          <a:xfrm>
            <a:off x="5184775"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4" name="Text Box 82"/>
          <p:cNvSpPr txBox="1">
            <a:spLocks noChangeArrowheads="1"/>
          </p:cNvSpPr>
          <p:nvPr/>
        </p:nvSpPr>
        <p:spPr bwMode="auto">
          <a:xfrm>
            <a:off x="546100" y="2197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5" name="Text Box 83"/>
          <p:cNvSpPr txBox="1">
            <a:spLocks noChangeArrowheads="1"/>
          </p:cNvSpPr>
          <p:nvPr/>
        </p:nvSpPr>
        <p:spPr bwMode="auto">
          <a:xfrm>
            <a:off x="550863" y="3363913"/>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6" name="Text Box 84"/>
          <p:cNvSpPr txBox="1">
            <a:spLocks noChangeArrowheads="1"/>
          </p:cNvSpPr>
          <p:nvPr/>
        </p:nvSpPr>
        <p:spPr bwMode="auto">
          <a:xfrm>
            <a:off x="557213" y="450215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7" name="Text Box 85"/>
          <p:cNvSpPr txBox="1">
            <a:spLocks noChangeArrowheads="1"/>
          </p:cNvSpPr>
          <p:nvPr/>
        </p:nvSpPr>
        <p:spPr bwMode="auto">
          <a:xfrm>
            <a:off x="563563" y="56546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8278" name="Text Box 86"/>
          <p:cNvSpPr txBox="1">
            <a:spLocks noChangeArrowheads="1"/>
          </p:cNvSpPr>
          <p:nvPr/>
        </p:nvSpPr>
        <p:spPr bwMode="auto">
          <a:xfrm>
            <a:off x="1701800" y="22050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8280" name="Text Box 88"/>
          <p:cNvSpPr txBox="1">
            <a:spLocks noChangeArrowheads="1"/>
          </p:cNvSpPr>
          <p:nvPr/>
        </p:nvSpPr>
        <p:spPr bwMode="auto">
          <a:xfrm>
            <a:off x="2865438" y="2187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8288" name="Oval 96"/>
          <p:cNvSpPr>
            <a:spLocks noChangeArrowheads="1"/>
          </p:cNvSpPr>
          <p:nvPr/>
        </p:nvSpPr>
        <p:spPr bwMode="auto">
          <a:xfrm>
            <a:off x="1487488" y="311150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89" name="Text Box 97"/>
          <p:cNvSpPr txBox="1">
            <a:spLocks noChangeArrowheads="1"/>
          </p:cNvSpPr>
          <p:nvPr/>
        </p:nvSpPr>
        <p:spPr bwMode="auto">
          <a:xfrm>
            <a:off x="1724025" y="33448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8290" name="Line 98"/>
          <p:cNvSpPr>
            <a:spLocks noChangeShapeType="1"/>
          </p:cNvSpPr>
          <p:nvPr/>
        </p:nvSpPr>
        <p:spPr bwMode="auto">
          <a:xfrm>
            <a:off x="863600" y="1358900"/>
            <a:ext cx="0" cy="22606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1" name="Line 99"/>
          <p:cNvSpPr>
            <a:spLocks noChangeShapeType="1"/>
          </p:cNvSpPr>
          <p:nvPr/>
        </p:nvSpPr>
        <p:spPr bwMode="auto">
          <a:xfrm>
            <a:off x="850900" y="3606800"/>
            <a:ext cx="10287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2" name="Line 100"/>
          <p:cNvSpPr>
            <a:spLocks noChangeShapeType="1"/>
          </p:cNvSpPr>
          <p:nvPr/>
        </p:nvSpPr>
        <p:spPr bwMode="auto">
          <a:xfrm>
            <a:off x="928688" y="1239838"/>
            <a:ext cx="1117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4" name="Line 102"/>
          <p:cNvSpPr>
            <a:spLocks noChangeShapeType="1"/>
          </p:cNvSpPr>
          <p:nvPr/>
        </p:nvSpPr>
        <p:spPr bwMode="auto">
          <a:xfrm>
            <a:off x="2030413" y="1239838"/>
            <a:ext cx="0" cy="2324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5" name="Line 103"/>
          <p:cNvSpPr>
            <a:spLocks noChangeShapeType="1"/>
          </p:cNvSpPr>
          <p:nvPr/>
        </p:nvSpPr>
        <p:spPr bwMode="auto">
          <a:xfrm>
            <a:off x="642938" y="1250950"/>
            <a:ext cx="0" cy="1204913"/>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6" name="Line 104"/>
          <p:cNvSpPr>
            <a:spLocks noChangeShapeType="1"/>
          </p:cNvSpPr>
          <p:nvPr/>
        </p:nvSpPr>
        <p:spPr bwMode="auto">
          <a:xfrm>
            <a:off x="628650" y="2457450"/>
            <a:ext cx="118110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7" name="Line 105"/>
          <p:cNvSpPr>
            <a:spLocks noChangeShapeType="1"/>
          </p:cNvSpPr>
          <p:nvPr/>
        </p:nvSpPr>
        <p:spPr bwMode="auto">
          <a:xfrm>
            <a:off x="1809750" y="2447925"/>
            <a:ext cx="0" cy="1095375"/>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98" name="Text Box 106"/>
          <p:cNvSpPr txBox="1">
            <a:spLocks noChangeArrowheads="1"/>
          </p:cNvSpPr>
          <p:nvPr/>
        </p:nvSpPr>
        <p:spPr bwMode="auto">
          <a:xfrm>
            <a:off x="546100"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grpSp>
        <p:nvGrpSpPr>
          <p:cNvPr id="8299" name="Group 107"/>
          <p:cNvGrpSpPr>
            <a:grpSpLocks/>
          </p:cNvGrpSpPr>
          <p:nvPr/>
        </p:nvGrpSpPr>
        <p:grpSpPr bwMode="auto">
          <a:xfrm>
            <a:off x="2325688" y="3857625"/>
            <a:ext cx="1619250" cy="565150"/>
            <a:chOff x="1321" y="2213"/>
            <a:chExt cx="1603" cy="991"/>
          </a:xfrm>
        </p:grpSpPr>
        <p:sp>
          <p:nvSpPr>
            <p:cNvPr id="8300" name="Freeform 108"/>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1" name="Freeform 109"/>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8302" name="Freeform 110"/>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8303" name="Freeform 111"/>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8304" name="Freeform 112"/>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5" name="Freeform 113"/>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6" name="Freeform 114"/>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7" name="Freeform 115"/>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8" name="Freeform 116"/>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9" name="Freeform 117"/>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0" name="Freeform 118"/>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1" name="Freeform 119"/>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2" name="Freeform 120"/>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3" name="Freeform 121"/>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4" name="Freeform 122"/>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5" name="Freeform 123"/>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6" name="Freeform 124"/>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7" name="Freeform 125"/>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8" name="Freeform 126"/>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9" name="Freeform 127"/>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0" name="Freeform 128"/>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1" name="Freeform 129"/>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8322" name="Freeform 130"/>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8323" name="Freeform 131"/>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4" name="Freeform 132"/>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8325" name="Freeform 133"/>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8326" name="Freeform 134"/>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8327" name="Freeform 135"/>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8328" name="Freeform 136"/>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9" name="Freeform 137"/>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0" name="Freeform 138"/>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1" name="Freeform 139"/>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2" name="Freeform 140"/>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8333" name="Freeform 141"/>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4" name="Freeform 142"/>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5" name="Freeform 143"/>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6" name="Freeform 144"/>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8337" name="Freeform 145"/>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8" name="Freeform 146"/>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8339" name="Rectangle 147"/>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40" name="Rectangle 148"/>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41" name="Rectangle 149"/>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42" name="Rectangle 150"/>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43" name="Text Box 151"/>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288"/>
                                        </p:tgtEl>
                                        <p:attrNameLst>
                                          <p:attrName>style.visibility</p:attrName>
                                        </p:attrNameLst>
                                      </p:cBhvr>
                                      <p:to>
                                        <p:strVal val="visible"/>
                                      </p:to>
                                    </p:set>
                                    <p:animEffect transition="in" filter="wipe(down)">
                                      <p:cBhvr>
                                        <p:cTn id="7" dur="500"/>
                                        <p:tgtEl>
                                          <p:spTgt spid="8288"/>
                                        </p:tgtEl>
                                      </p:cBhvr>
                                    </p:animEffect>
                                  </p:childTnLst>
                                  <p:subTnLst>
                                    <p:set>
                                      <p:cBhvr override="childStyle">
                                        <p:cTn dur="1" fill="hold" display="0" masterRel="nextClick" afterEffect="1"/>
                                        <p:tgtEl>
                                          <p:spTgt spid="8288"/>
                                        </p:tgtEl>
                                        <p:attrNameLst>
                                          <p:attrName>style.visibility</p:attrName>
                                        </p:attrNameLst>
                                      </p:cBhvr>
                                      <p:to>
                                        <p:strVal val="hidden"/>
                                      </p:to>
                                    </p:se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289"/>
                                        </p:tgtEl>
                                        <p:attrNameLst>
                                          <p:attrName>style.visibility</p:attrName>
                                        </p:attrNameLst>
                                      </p:cBhvr>
                                      <p:to>
                                        <p:strVal val="visible"/>
                                      </p:to>
                                    </p:set>
                                    <p:animEffect transition="in" filter="dissolve">
                                      <p:cBhvr>
                                        <p:cTn id="12" dur="500"/>
                                        <p:tgtEl>
                                          <p:spTgt spid="8289"/>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290"/>
                                        </p:tgtEl>
                                        <p:attrNameLst>
                                          <p:attrName>style.visibility</p:attrName>
                                        </p:attrNameLst>
                                      </p:cBhvr>
                                      <p:to>
                                        <p:strVal val="visible"/>
                                      </p:to>
                                    </p:set>
                                    <p:animEffect transition="in" filter="wipe(up)">
                                      <p:cBhvr>
                                        <p:cTn id="17" dur="500"/>
                                        <p:tgtEl>
                                          <p:spTgt spid="8290"/>
                                        </p:tgtEl>
                                      </p:cBhvr>
                                    </p:animEffect>
                                  </p:childTnLst>
                                </p:cTn>
                              </p:par>
                            </p:childTnLst>
                          </p:cTn>
                        </p:par>
                        <p:par>
                          <p:cTn id="18" fill="hold" nodeType="afterGroup">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8291"/>
                                        </p:tgtEl>
                                        <p:attrNameLst>
                                          <p:attrName>style.visibility</p:attrName>
                                        </p:attrNameLst>
                                      </p:cBhvr>
                                      <p:to>
                                        <p:strVal val="visible"/>
                                      </p:to>
                                    </p:set>
                                    <p:animEffect transition="in" filter="wipe(left)">
                                      <p:cBhvr>
                                        <p:cTn id="21" dur="500"/>
                                        <p:tgtEl>
                                          <p:spTgt spid="829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292"/>
                                        </p:tgtEl>
                                        <p:attrNameLst>
                                          <p:attrName>style.visibility</p:attrName>
                                        </p:attrNameLst>
                                      </p:cBhvr>
                                      <p:to>
                                        <p:strVal val="visible"/>
                                      </p:to>
                                    </p:set>
                                    <p:animEffect transition="in" filter="wipe(left)">
                                      <p:cBhvr>
                                        <p:cTn id="26" dur="500"/>
                                        <p:tgtEl>
                                          <p:spTgt spid="8292"/>
                                        </p:tgtEl>
                                      </p:cBhvr>
                                    </p:animEffect>
                                  </p:childTnLst>
                                </p:cTn>
                              </p:par>
                            </p:childTnLst>
                          </p:cTn>
                        </p:par>
                        <p:par>
                          <p:cTn id="27" fill="hold" nodeType="afterGroup">
                            <p:stCondLst>
                              <p:cond delay="500"/>
                            </p:stCondLst>
                            <p:childTnLst>
                              <p:par>
                                <p:cTn id="28" presetID="22" presetClass="entr" presetSubtype="1" fill="hold" grpId="0" nodeType="afterEffect">
                                  <p:stCondLst>
                                    <p:cond delay="0"/>
                                  </p:stCondLst>
                                  <p:childTnLst>
                                    <p:set>
                                      <p:cBhvr>
                                        <p:cTn id="29" dur="1" fill="hold">
                                          <p:stCondLst>
                                            <p:cond delay="0"/>
                                          </p:stCondLst>
                                        </p:cTn>
                                        <p:tgtEl>
                                          <p:spTgt spid="8294"/>
                                        </p:tgtEl>
                                        <p:attrNameLst>
                                          <p:attrName>style.visibility</p:attrName>
                                        </p:attrNameLst>
                                      </p:cBhvr>
                                      <p:to>
                                        <p:strVal val="visible"/>
                                      </p:to>
                                    </p:set>
                                    <p:animEffect transition="in" filter="wipe(up)">
                                      <p:cBhvr>
                                        <p:cTn id="30" dur="500"/>
                                        <p:tgtEl>
                                          <p:spTgt spid="829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8295"/>
                                        </p:tgtEl>
                                        <p:attrNameLst>
                                          <p:attrName>style.visibility</p:attrName>
                                        </p:attrNameLst>
                                      </p:cBhvr>
                                      <p:to>
                                        <p:strVal val="visible"/>
                                      </p:to>
                                    </p:set>
                                    <p:animEffect transition="in" filter="wipe(up)">
                                      <p:cBhvr>
                                        <p:cTn id="35" dur="500"/>
                                        <p:tgtEl>
                                          <p:spTgt spid="8295"/>
                                        </p:tgtEl>
                                      </p:cBhvr>
                                    </p:animEffect>
                                  </p:childTnLst>
                                </p:cTn>
                              </p:par>
                            </p:childTnLst>
                          </p:cTn>
                        </p:par>
                        <p:par>
                          <p:cTn id="36" fill="hold" nodeType="afterGroup">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8296"/>
                                        </p:tgtEl>
                                        <p:attrNameLst>
                                          <p:attrName>style.visibility</p:attrName>
                                        </p:attrNameLst>
                                      </p:cBhvr>
                                      <p:to>
                                        <p:strVal val="visible"/>
                                      </p:to>
                                    </p:set>
                                    <p:animEffect transition="in" filter="wipe(left)">
                                      <p:cBhvr>
                                        <p:cTn id="39" dur="500"/>
                                        <p:tgtEl>
                                          <p:spTgt spid="8296"/>
                                        </p:tgtEl>
                                      </p:cBhvr>
                                    </p:animEffect>
                                  </p:childTnLst>
                                </p:cTn>
                              </p:par>
                            </p:childTnLst>
                          </p:cTn>
                        </p:par>
                        <p:par>
                          <p:cTn id="40" fill="hold" nodeType="afterGroup">
                            <p:stCondLst>
                              <p:cond delay="1000"/>
                            </p:stCondLst>
                            <p:childTnLst>
                              <p:par>
                                <p:cTn id="41" presetID="22" presetClass="entr" presetSubtype="1" fill="hold" grpId="0" nodeType="afterEffect">
                                  <p:stCondLst>
                                    <p:cond delay="0"/>
                                  </p:stCondLst>
                                  <p:childTnLst>
                                    <p:set>
                                      <p:cBhvr>
                                        <p:cTn id="42" dur="1" fill="hold">
                                          <p:stCondLst>
                                            <p:cond delay="0"/>
                                          </p:stCondLst>
                                        </p:cTn>
                                        <p:tgtEl>
                                          <p:spTgt spid="8297"/>
                                        </p:tgtEl>
                                        <p:attrNameLst>
                                          <p:attrName>style.visibility</p:attrName>
                                        </p:attrNameLst>
                                      </p:cBhvr>
                                      <p:to>
                                        <p:strVal val="visible"/>
                                      </p:to>
                                    </p:set>
                                    <p:animEffect transition="in" filter="wipe(up)">
                                      <p:cBhvr>
                                        <p:cTn id="43" dur="500"/>
                                        <p:tgtEl>
                                          <p:spTgt spid="8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8" grpId="0" animBg="1"/>
      <p:bldP spid="8289" grpId="0" animBg="1"/>
      <p:bldP spid="8290" grpId="0" animBg="1"/>
      <p:bldP spid="8291" grpId="0" animBg="1"/>
      <p:bldP spid="8292" grpId="0" animBg="1"/>
      <p:bldP spid="8294" grpId="0" animBg="1"/>
      <p:bldP spid="8295" grpId="0" animBg="1"/>
      <p:bldP spid="8296" grpId="0" animBg="1"/>
      <p:bldP spid="829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19" name="Group 3"/>
          <p:cNvGrpSpPr>
            <a:grpSpLocks/>
          </p:cNvGrpSpPr>
          <p:nvPr/>
        </p:nvGrpSpPr>
        <p:grpSpPr bwMode="auto">
          <a:xfrm>
            <a:off x="474663" y="590550"/>
            <a:ext cx="5176837" cy="5545138"/>
            <a:chOff x="299" y="372"/>
            <a:chExt cx="3261" cy="3493"/>
          </a:xfrm>
        </p:grpSpPr>
        <p:grpSp>
          <p:nvGrpSpPr>
            <p:cNvPr id="9220" name="Group 4"/>
            <p:cNvGrpSpPr>
              <a:grpSpLocks/>
            </p:cNvGrpSpPr>
            <p:nvPr/>
          </p:nvGrpSpPr>
          <p:grpSpPr bwMode="auto">
            <a:xfrm>
              <a:off x="299" y="610"/>
              <a:ext cx="3261" cy="3255"/>
              <a:chOff x="299" y="610"/>
              <a:chExt cx="3261" cy="3255"/>
            </a:xfrm>
          </p:grpSpPr>
          <p:sp>
            <p:nvSpPr>
              <p:cNvPr id="9221"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Rectangle 6" descr="Newsprint"/>
              <p:cNvSpPr>
                <a:spLocks noChangeArrowheads="1"/>
              </p:cNvSpPr>
              <p:nvPr/>
            </p:nvSpPr>
            <p:spPr bwMode="auto">
              <a:xfrm>
                <a:off x="1026"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Rectangle 7" descr="Newsprint"/>
              <p:cNvSpPr>
                <a:spLocks noChangeArrowheads="1"/>
              </p:cNvSpPr>
              <p:nvPr/>
            </p:nvSpPr>
            <p:spPr bwMode="auto">
              <a:xfrm>
                <a:off x="1750"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Rectangle 8" descr="Newsprint"/>
              <p:cNvSpPr>
                <a:spLocks noChangeArrowheads="1"/>
              </p:cNvSpPr>
              <p:nvPr/>
            </p:nvSpPr>
            <p:spPr bwMode="auto">
              <a:xfrm>
                <a:off x="2474"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Rectangle 9" descr="Newsprint"/>
              <p:cNvSpPr>
                <a:spLocks noChangeArrowheads="1"/>
              </p:cNvSpPr>
              <p:nvPr/>
            </p:nvSpPr>
            <p:spPr bwMode="auto">
              <a:xfrm>
                <a:off x="3198"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Rectangle 10" descr="Newsprint"/>
              <p:cNvSpPr>
                <a:spLocks noChangeArrowheads="1"/>
              </p:cNvSpPr>
              <p:nvPr/>
            </p:nvSpPr>
            <p:spPr bwMode="auto">
              <a:xfrm>
                <a:off x="299"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Rectangle 11" descr="Newsprint"/>
              <p:cNvSpPr>
                <a:spLocks noChangeArrowheads="1"/>
              </p:cNvSpPr>
              <p:nvPr/>
            </p:nvSpPr>
            <p:spPr bwMode="auto">
              <a:xfrm>
                <a:off x="1023"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8" name="Rectangle 12" descr="Newsprint"/>
              <p:cNvSpPr>
                <a:spLocks noChangeArrowheads="1"/>
              </p:cNvSpPr>
              <p:nvPr/>
            </p:nvSpPr>
            <p:spPr bwMode="auto">
              <a:xfrm>
                <a:off x="1747"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9" name="Rectangle 13" descr="Newsprint"/>
              <p:cNvSpPr>
                <a:spLocks noChangeArrowheads="1"/>
              </p:cNvSpPr>
              <p:nvPr/>
            </p:nvSpPr>
            <p:spPr bwMode="auto">
              <a:xfrm>
                <a:off x="2471"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0" name="Rectangle 14" descr="Newsprint"/>
              <p:cNvSpPr>
                <a:spLocks noChangeArrowheads="1"/>
              </p:cNvSpPr>
              <p:nvPr/>
            </p:nvSpPr>
            <p:spPr bwMode="auto">
              <a:xfrm>
                <a:off x="3196"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1" name="Rectangle 15" descr="Newsprint"/>
              <p:cNvSpPr>
                <a:spLocks noChangeArrowheads="1"/>
              </p:cNvSpPr>
              <p:nvPr/>
            </p:nvSpPr>
            <p:spPr bwMode="auto">
              <a:xfrm>
                <a:off x="299"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6" descr="Newsprint"/>
              <p:cNvSpPr>
                <a:spLocks noChangeArrowheads="1"/>
              </p:cNvSpPr>
              <p:nvPr/>
            </p:nvSpPr>
            <p:spPr bwMode="auto">
              <a:xfrm>
                <a:off x="1023"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3" name="Rectangle 17" descr="Newsprint"/>
              <p:cNvSpPr>
                <a:spLocks noChangeArrowheads="1"/>
              </p:cNvSpPr>
              <p:nvPr/>
            </p:nvSpPr>
            <p:spPr bwMode="auto">
              <a:xfrm>
                <a:off x="1747"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4" name="Rectangle 18" descr="Newsprint"/>
              <p:cNvSpPr>
                <a:spLocks noChangeArrowheads="1"/>
              </p:cNvSpPr>
              <p:nvPr/>
            </p:nvSpPr>
            <p:spPr bwMode="auto">
              <a:xfrm>
                <a:off x="2471"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5" name="Rectangle 19" descr="Newsprint"/>
              <p:cNvSpPr>
                <a:spLocks noChangeArrowheads="1"/>
              </p:cNvSpPr>
              <p:nvPr/>
            </p:nvSpPr>
            <p:spPr bwMode="auto">
              <a:xfrm>
                <a:off x="3196"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6" name="Rectangle 20" descr="Newsprint"/>
              <p:cNvSpPr>
                <a:spLocks noChangeArrowheads="1"/>
              </p:cNvSpPr>
              <p:nvPr/>
            </p:nvSpPr>
            <p:spPr bwMode="auto">
              <a:xfrm>
                <a:off x="299"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7" name="Rectangle 21" descr="Newsprint"/>
              <p:cNvSpPr>
                <a:spLocks noChangeArrowheads="1"/>
              </p:cNvSpPr>
              <p:nvPr/>
            </p:nvSpPr>
            <p:spPr bwMode="auto">
              <a:xfrm>
                <a:off x="1023"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8" name="Rectangle 22" descr="Newsprint"/>
              <p:cNvSpPr>
                <a:spLocks noChangeArrowheads="1"/>
              </p:cNvSpPr>
              <p:nvPr/>
            </p:nvSpPr>
            <p:spPr bwMode="auto">
              <a:xfrm>
                <a:off x="1747"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9" name="Rectangle 23" descr="Newsprint"/>
              <p:cNvSpPr>
                <a:spLocks noChangeArrowheads="1"/>
              </p:cNvSpPr>
              <p:nvPr/>
            </p:nvSpPr>
            <p:spPr bwMode="auto">
              <a:xfrm>
                <a:off x="2471"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0" name="Rectangle 24" descr="Newsprint"/>
              <p:cNvSpPr>
                <a:spLocks noChangeArrowheads="1"/>
              </p:cNvSpPr>
              <p:nvPr/>
            </p:nvSpPr>
            <p:spPr bwMode="auto">
              <a:xfrm>
                <a:off x="3196"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1" name="Rectangle 25" descr="Newsprint"/>
              <p:cNvSpPr>
                <a:spLocks noChangeArrowheads="1"/>
              </p:cNvSpPr>
              <p:nvPr/>
            </p:nvSpPr>
            <p:spPr bwMode="auto">
              <a:xfrm>
                <a:off x="300"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2" name="Rectangle 26" descr="Newsprint"/>
              <p:cNvSpPr>
                <a:spLocks noChangeArrowheads="1"/>
              </p:cNvSpPr>
              <p:nvPr/>
            </p:nvSpPr>
            <p:spPr bwMode="auto">
              <a:xfrm>
                <a:off x="1024"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3" name="Rectangle 27" descr="Newsprint"/>
              <p:cNvSpPr>
                <a:spLocks noChangeArrowheads="1"/>
              </p:cNvSpPr>
              <p:nvPr/>
            </p:nvSpPr>
            <p:spPr bwMode="auto">
              <a:xfrm>
                <a:off x="1748"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4" name="Rectangle 28" descr="Newsprint"/>
              <p:cNvSpPr>
                <a:spLocks noChangeArrowheads="1"/>
              </p:cNvSpPr>
              <p:nvPr/>
            </p:nvSpPr>
            <p:spPr bwMode="auto">
              <a:xfrm>
                <a:off x="2472"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5"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9246"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9356" name="CorelDRAW" r:id="rId7" imgW="124560" imgH="300600" progId="CorelDRAW.Graphic.9">
                    <p:embed/>
                  </p:oleObj>
                </mc:Choice>
                <mc:Fallback>
                  <p:oleObj name="CorelDRAW" r:id="rId7" imgW="124560" imgH="300600" progId="CorelDRAW.Graphic.9">
                    <p:embed/>
                    <p:pic>
                      <p:nvPicPr>
                        <p:cNvPr id="0"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47"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9357" name="CorelDRAW" r:id="rId9" imgW="124560" imgH="300600" progId="CorelDRAW.Graphic.9">
                    <p:embed/>
                  </p:oleObj>
                </mc:Choice>
                <mc:Fallback>
                  <p:oleObj name="CorelDRAW" r:id="rId9" imgW="124560" imgH="300600" progId="CorelDRAW.Graphic.9">
                    <p:embed/>
                    <p:pic>
                      <p:nvPicPr>
                        <p:cNvPr id="0" name="Object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9248" name="Rectangle 32"/>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9250" name="Picture 34" descr="Shark 0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9251" name="Picture 35" descr="Shark 3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9252" name="Picture 36" descr="Shark 3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grpSp>
        <p:nvGrpSpPr>
          <p:cNvPr id="9253" name="Group 37"/>
          <p:cNvGrpSpPr>
            <a:grpSpLocks/>
          </p:cNvGrpSpPr>
          <p:nvPr/>
        </p:nvGrpSpPr>
        <p:grpSpPr bwMode="auto">
          <a:xfrm>
            <a:off x="2325688" y="3857625"/>
            <a:ext cx="1619250" cy="565150"/>
            <a:chOff x="1321" y="2213"/>
            <a:chExt cx="1603" cy="991"/>
          </a:xfrm>
        </p:grpSpPr>
        <p:sp>
          <p:nvSpPr>
            <p:cNvPr id="9254" name="Freeform 38"/>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55" name="Freeform 39"/>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9256" name="Freeform 40"/>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9257" name="Freeform 41"/>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9258" name="Freeform 42"/>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59" name="Freeform 43"/>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0" name="Freeform 44"/>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1" name="Freeform 45"/>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2" name="Freeform 46"/>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3" name="Freeform 47"/>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4" name="Freeform 48"/>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5" name="Freeform 49"/>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6" name="Freeform 50"/>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7" name="Freeform 51"/>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8" name="Freeform 52"/>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9" name="Freeform 53"/>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0" name="Freeform 54"/>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1" name="Freeform 55"/>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2" name="Freeform 56"/>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3" name="Freeform 57"/>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4" name="Freeform 58"/>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5" name="Freeform 59"/>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9276" name="Freeform 60"/>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9277" name="Freeform 61"/>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78" name="Freeform 62"/>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9279" name="Freeform 63"/>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9280" name="Freeform 64"/>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9281" name="Freeform 65"/>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9282" name="Freeform 66"/>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3" name="Freeform 67"/>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4" name="Freeform 68"/>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5" name="Freeform 69"/>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6" name="Freeform 70"/>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9287" name="Freeform 71"/>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8" name="Freeform 72"/>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9" name="Freeform 73"/>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90" name="Freeform 74"/>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9291" name="Freeform 75"/>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92" name="Freeform 76"/>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9293" name="Text Box 77"/>
          <p:cNvSpPr txBox="1">
            <a:spLocks noChangeArrowheads="1"/>
          </p:cNvSpPr>
          <p:nvPr/>
        </p:nvSpPr>
        <p:spPr bwMode="auto">
          <a:xfrm>
            <a:off x="5991225" y="992188"/>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routes are there to:</a:t>
            </a:r>
            <a:endParaRPr lang="en-GB" altLang="en-US">
              <a:solidFill>
                <a:srgbClr val="FF0000"/>
              </a:solidFill>
            </a:endParaRPr>
          </a:p>
        </p:txBody>
      </p:sp>
      <p:sp>
        <p:nvSpPr>
          <p:cNvPr id="9294" name="Text Box 78"/>
          <p:cNvSpPr txBox="1">
            <a:spLocks noChangeArrowheads="1"/>
          </p:cNvSpPr>
          <p:nvPr/>
        </p:nvSpPr>
        <p:spPr bwMode="auto">
          <a:xfrm>
            <a:off x="1712913" y="1044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295" name="Text Box 79"/>
          <p:cNvSpPr txBox="1">
            <a:spLocks noChangeArrowheads="1"/>
          </p:cNvSpPr>
          <p:nvPr/>
        </p:nvSpPr>
        <p:spPr bwMode="auto">
          <a:xfrm>
            <a:off x="2894013" y="1049338"/>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296" name="Text Box 80"/>
          <p:cNvSpPr txBox="1">
            <a:spLocks noChangeArrowheads="1"/>
          </p:cNvSpPr>
          <p:nvPr/>
        </p:nvSpPr>
        <p:spPr bwMode="auto">
          <a:xfrm>
            <a:off x="4032250" y="1054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297" name="Text Box 81"/>
          <p:cNvSpPr txBox="1">
            <a:spLocks noChangeArrowheads="1"/>
          </p:cNvSpPr>
          <p:nvPr/>
        </p:nvSpPr>
        <p:spPr bwMode="auto">
          <a:xfrm>
            <a:off x="5184775"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298" name="Text Box 82"/>
          <p:cNvSpPr txBox="1">
            <a:spLocks noChangeArrowheads="1"/>
          </p:cNvSpPr>
          <p:nvPr/>
        </p:nvSpPr>
        <p:spPr bwMode="auto">
          <a:xfrm>
            <a:off x="546100" y="2197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299" name="Text Box 83"/>
          <p:cNvSpPr txBox="1">
            <a:spLocks noChangeArrowheads="1"/>
          </p:cNvSpPr>
          <p:nvPr/>
        </p:nvSpPr>
        <p:spPr bwMode="auto">
          <a:xfrm>
            <a:off x="550863" y="3363913"/>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300" name="Text Box 84"/>
          <p:cNvSpPr txBox="1">
            <a:spLocks noChangeArrowheads="1"/>
          </p:cNvSpPr>
          <p:nvPr/>
        </p:nvSpPr>
        <p:spPr bwMode="auto">
          <a:xfrm>
            <a:off x="557213" y="450215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301" name="Text Box 85"/>
          <p:cNvSpPr txBox="1">
            <a:spLocks noChangeArrowheads="1"/>
          </p:cNvSpPr>
          <p:nvPr/>
        </p:nvSpPr>
        <p:spPr bwMode="auto">
          <a:xfrm>
            <a:off x="563563" y="56546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302" name="Text Box 86"/>
          <p:cNvSpPr txBox="1">
            <a:spLocks noChangeArrowheads="1"/>
          </p:cNvSpPr>
          <p:nvPr/>
        </p:nvSpPr>
        <p:spPr bwMode="auto">
          <a:xfrm>
            <a:off x="1701800" y="22050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9303" name="Text Box 87"/>
          <p:cNvSpPr txBox="1">
            <a:spLocks noChangeArrowheads="1"/>
          </p:cNvSpPr>
          <p:nvPr/>
        </p:nvSpPr>
        <p:spPr bwMode="auto">
          <a:xfrm>
            <a:off x="2865438" y="2187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9304" name="Oval 88"/>
          <p:cNvSpPr>
            <a:spLocks noChangeArrowheads="1"/>
          </p:cNvSpPr>
          <p:nvPr/>
        </p:nvSpPr>
        <p:spPr bwMode="auto">
          <a:xfrm>
            <a:off x="2601913" y="309245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5" name="Text Box 89"/>
          <p:cNvSpPr txBox="1">
            <a:spLocks noChangeArrowheads="1"/>
          </p:cNvSpPr>
          <p:nvPr/>
        </p:nvSpPr>
        <p:spPr bwMode="auto">
          <a:xfrm>
            <a:off x="1724025" y="33448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9314" name="Text Box 98"/>
          <p:cNvSpPr txBox="1">
            <a:spLocks noChangeArrowheads="1"/>
          </p:cNvSpPr>
          <p:nvPr/>
        </p:nvSpPr>
        <p:spPr bwMode="auto">
          <a:xfrm>
            <a:off x="2870200" y="333851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6</a:t>
            </a:r>
          </a:p>
        </p:txBody>
      </p:sp>
      <p:sp>
        <p:nvSpPr>
          <p:cNvPr id="9315" name="Text Box 99"/>
          <p:cNvSpPr txBox="1">
            <a:spLocks noChangeArrowheads="1"/>
          </p:cNvSpPr>
          <p:nvPr/>
        </p:nvSpPr>
        <p:spPr bwMode="auto">
          <a:xfrm>
            <a:off x="5981700" y="1795463"/>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Can you see all 6 of the routes?</a:t>
            </a:r>
            <a:endParaRPr lang="en-GB" altLang="en-US">
              <a:solidFill>
                <a:srgbClr val="FF0000"/>
              </a:solidFill>
            </a:endParaRPr>
          </a:p>
        </p:txBody>
      </p:sp>
      <p:sp>
        <p:nvSpPr>
          <p:cNvPr id="9327" name="Line 111"/>
          <p:cNvSpPr>
            <a:spLocks noChangeShapeType="1"/>
          </p:cNvSpPr>
          <p:nvPr/>
        </p:nvSpPr>
        <p:spPr bwMode="auto">
          <a:xfrm>
            <a:off x="914400" y="1320800"/>
            <a:ext cx="222885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8" name="Line 112"/>
          <p:cNvSpPr>
            <a:spLocks noChangeShapeType="1"/>
          </p:cNvSpPr>
          <p:nvPr/>
        </p:nvSpPr>
        <p:spPr bwMode="auto">
          <a:xfrm flipH="1">
            <a:off x="3116263" y="1317625"/>
            <a:ext cx="12700" cy="2054225"/>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9" name="Line 113"/>
          <p:cNvSpPr>
            <a:spLocks noChangeShapeType="1"/>
          </p:cNvSpPr>
          <p:nvPr/>
        </p:nvSpPr>
        <p:spPr bwMode="auto">
          <a:xfrm>
            <a:off x="622300" y="1397000"/>
            <a:ext cx="0" cy="90170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0" name="Line 114"/>
          <p:cNvSpPr>
            <a:spLocks noChangeShapeType="1"/>
          </p:cNvSpPr>
          <p:nvPr/>
        </p:nvSpPr>
        <p:spPr bwMode="auto">
          <a:xfrm>
            <a:off x="609600" y="2286000"/>
            <a:ext cx="262255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1" name="Line 115"/>
          <p:cNvSpPr>
            <a:spLocks noChangeShapeType="1"/>
          </p:cNvSpPr>
          <p:nvPr/>
        </p:nvSpPr>
        <p:spPr bwMode="auto">
          <a:xfrm>
            <a:off x="889000" y="1181100"/>
            <a:ext cx="11049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2" name="Line 116"/>
          <p:cNvSpPr>
            <a:spLocks noChangeShapeType="1"/>
          </p:cNvSpPr>
          <p:nvPr/>
        </p:nvSpPr>
        <p:spPr bwMode="auto">
          <a:xfrm>
            <a:off x="1989138" y="1171575"/>
            <a:ext cx="0" cy="128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3" name="Line 117"/>
          <p:cNvSpPr>
            <a:spLocks noChangeShapeType="1"/>
          </p:cNvSpPr>
          <p:nvPr/>
        </p:nvSpPr>
        <p:spPr bwMode="auto">
          <a:xfrm>
            <a:off x="1976438" y="2449513"/>
            <a:ext cx="990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4" name="Line 118"/>
          <p:cNvSpPr>
            <a:spLocks noChangeShapeType="1"/>
          </p:cNvSpPr>
          <p:nvPr/>
        </p:nvSpPr>
        <p:spPr bwMode="auto">
          <a:xfrm>
            <a:off x="3219450" y="2286000"/>
            <a:ext cx="0" cy="110490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5" name="Line 119"/>
          <p:cNvSpPr>
            <a:spLocks noChangeShapeType="1"/>
          </p:cNvSpPr>
          <p:nvPr/>
        </p:nvSpPr>
        <p:spPr bwMode="auto">
          <a:xfrm>
            <a:off x="2952750" y="2444750"/>
            <a:ext cx="0" cy="9366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6" name="Line 120"/>
          <p:cNvSpPr>
            <a:spLocks noChangeShapeType="1"/>
          </p:cNvSpPr>
          <p:nvPr/>
        </p:nvSpPr>
        <p:spPr bwMode="auto">
          <a:xfrm>
            <a:off x="863600" y="1358900"/>
            <a:ext cx="0" cy="2346325"/>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7" name="Line 121"/>
          <p:cNvSpPr>
            <a:spLocks noChangeShapeType="1"/>
          </p:cNvSpPr>
          <p:nvPr/>
        </p:nvSpPr>
        <p:spPr bwMode="auto">
          <a:xfrm flipV="1">
            <a:off x="850900" y="3702050"/>
            <a:ext cx="2071688"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8" name="Line 122"/>
          <p:cNvSpPr>
            <a:spLocks noChangeShapeType="1"/>
          </p:cNvSpPr>
          <p:nvPr/>
        </p:nvSpPr>
        <p:spPr bwMode="auto">
          <a:xfrm>
            <a:off x="928688" y="1239838"/>
            <a:ext cx="9175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39" name="Line 123"/>
          <p:cNvSpPr>
            <a:spLocks noChangeShapeType="1"/>
          </p:cNvSpPr>
          <p:nvPr/>
        </p:nvSpPr>
        <p:spPr bwMode="auto">
          <a:xfrm>
            <a:off x="1835150" y="1230313"/>
            <a:ext cx="9525" cy="22193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0" name="Line 124"/>
          <p:cNvSpPr>
            <a:spLocks noChangeShapeType="1"/>
          </p:cNvSpPr>
          <p:nvPr/>
        </p:nvSpPr>
        <p:spPr bwMode="auto">
          <a:xfrm>
            <a:off x="804863" y="1255713"/>
            <a:ext cx="0" cy="1204912"/>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1" name="Line 125"/>
          <p:cNvSpPr>
            <a:spLocks noChangeShapeType="1"/>
          </p:cNvSpPr>
          <p:nvPr/>
        </p:nvSpPr>
        <p:spPr bwMode="auto">
          <a:xfrm>
            <a:off x="800100" y="2457450"/>
            <a:ext cx="100965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2" name="Line 126"/>
          <p:cNvSpPr>
            <a:spLocks noChangeShapeType="1"/>
          </p:cNvSpPr>
          <p:nvPr/>
        </p:nvSpPr>
        <p:spPr bwMode="auto">
          <a:xfrm>
            <a:off x="1790700" y="2452688"/>
            <a:ext cx="4763" cy="1119187"/>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3" name="Line 127"/>
          <p:cNvSpPr>
            <a:spLocks noChangeShapeType="1"/>
          </p:cNvSpPr>
          <p:nvPr/>
        </p:nvSpPr>
        <p:spPr bwMode="auto">
          <a:xfrm>
            <a:off x="1843088" y="3438525"/>
            <a:ext cx="107156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4" name="Line 128"/>
          <p:cNvSpPr>
            <a:spLocks noChangeShapeType="1"/>
          </p:cNvSpPr>
          <p:nvPr/>
        </p:nvSpPr>
        <p:spPr bwMode="auto">
          <a:xfrm>
            <a:off x="1790700" y="3562350"/>
            <a:ext cx="1138238"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5" name="Text Box 129"/>
          <p:cNvSpPr txBox="1">
            <a:spLocks noChangeArrowheads="1"/>
          </p:cNvSpPr>
          <p:nvPr/>
        </p:nvSpPr>
        <p:spPr bwMode="auto">
          <a:xfrm>
            <a:off x="5932488" y="2527300"/>
            <a:ext cx="2951162"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could you have calculated the 6 routes without the need to draw or visualise them?</a:t>
            </a:r>
            <a:endParaRPr lang="en-GB" altLang="en-US">
              <a:solidFill>
                <a:srgbClr val="FF0000"/>
              </a:solidFill>
            </a:endParaRPr>
          </a:p>
        </p:txBody>
      </p:sp>
      <p:sp>
        <p:nvSpPr>
          <p:cNvPr id="9346" name="Text Box 130"/>
          <p:cNvSpPr txBox="1">
            <a:spLocks noChangeArrowheads="1"/>
          </p:cNvSpPr>
          <p:nvPr/>
        </p:nvSpPr>
        <p:spPr bwMode="auto">
          <a:xfrm>
            <a:off x="546100"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9347" name="Rectangle 131"/>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48" name="Rectangle 132"/>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49" name="Rectangle 133"/>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50" name="Rectangle 134"/>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51" name="Text Box 135"/>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304"/>
                                        </p:tgtEl>
                                        <p:attrNameLst>
                                          <p:attrName>style.visibility</p:attrName>
                                        </p:attrNameLst>
                                      </p:cBhvr>
                                      <p:to>
                                        <p:strVal val="visible"/>
                                      </p:to>
                                    </p:set>
                                    <p:animEffect transition="in" filter="wipe(down)">
                                      <p:cBhvr>
                                        <p:cTn id="7" dur="500"/>
                                        <p:tgtEl>
                                          <p:spTgt spid="9304"/>
                                        </p:tgtEl>
                                      </p:cBhvr>
                                    </p:animEffect>
                                  </p:childTnLst>
                                  <p:subTnLst>
                                    <p:set>
                                      <p:cBhvr override="childStyle">
                                        <p:cTn dur="1" fill="hold" display="0" masterRel="nextClick" afterEffect="1"/>
                                        <p:tgtEl>
                                          <p:spTgt spid="9304"/>
                                        </p:tgtEl>
                                        <p:attrNameLst>
                                          <p:attrName>style.visibility</p:attrName>
                                        </p:attrNameLst>
                                      </p:cBhvr>
                                      <p:to>
                                        <p:strVal val="hidden"/>
                                      </p:to>
                                    </p:se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314"/>
                                        </p:tgtEl>
                                        <p:attrNameLst>
                                          <p:attrName>style.visibility</p:attrName>
                                        </p:attrNameLst>
                                      </p:cBhvr>
                                      <p:to>
                                        <p:strVal val="visible"/>
                                      </p:to>
                                    </p:set>
                                    <p:animEffect transition="in" filter="dissolve">
                                      <p:cBhvr>
                                        <p:cTn id="12" dur="500"/>
                                        <p:tgtEl>
                                          <p:spTgt spid="9314"/>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iterate type="lt">
                                    <p:tmPct val="100000"/>
                                  </p:iterate>
                                  <p:childTnLst>
                                    <p:set>
                                      <p:cBhvr>
                                        <p:cTn id="16" dur="1" fill="hold">
                                          <p:stCondLst>
                                            <p:cond delay="0"/>
                                          </p:stCondLst>
                                        </p:cTn>
                                        <p:tgtEl>
                                          <p:spTgt spid="9315">
                                            <p:txEl>
                                              <p:pRg st="0" end="0"/>
                                            </p:txEl>
                                          </p:spTgt>
                                        </p:tgtEl>
                                        <p:attrNameLst>
                                          <p:attrName>style.visibility</p:attrName>
                                        </p:attrNameLst>
                                      </p:cBhvr>
                                      <p:to>
                                        <p:strVal val="visible"/>
                                      </p:to>
                                    </p:set>
                                    <p:animEffect transition="in" filter="wipe(left)">
                                      <p:cBhvr>
                                        <p:cTn id="17" dur="80"/>
                                        <p:tgtEl>
                                          <p:spTgt spid="9315">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5" name="typ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327"/>
                                        </p:tgtEl>
                                        <p:attrNameLst>
                                          <p:attrName>style.visibility</p:attrName>
                                        </p:attrNameLst>
                                      </p:cBhvr>
                                      <p:to>
                                        <p:strVal val="visible"/>
                                      </p:to>
                                    </p:set>
                                    <p:animEffect transition="in" filter="wipe(left)">
                                      <p:cBhvr>
                                        <p:cTn id="22" dur="500"/>
                                        <p:tgtEl>
                                          <p:spTgt spid="9327"/>
                                        </p:tgtEl>
                                      </p:cBhvr>
                                    </p:animEffect>
                                  </p:childTnLst>
                                </p:cTn>
                              </p:par>
                            </p:childTnLst>
                          </p:cTn>
                        </p:par>
                        <p:par>
                          <p:cTn id="23" fill="hold" nodeType="afterGroup">
                            <p:stCondLst>
                              <p:cond delay="500"/>
                            </p:stCondLst>
                            <p:childTnLst>
                              <p:par>
                                <p:cTn id="24" presetID="22" presetClass="entr" presetSubtype="1" fill="hold" grpId="0" nodeType="afterEffect">
                                  <p:stCondLst>
                                    <p:cond delay="0"/>
                                  </p:stCondLst>
                                  <p:childTnLst>
                                    <p:set>
                                      <p:cBhvr>
                                        <p:cTn id="25" dur="1" fill="hold">
                                          <p:stCondLst>
                                            <p:cond delay="0"/>
                                          </p:stCondLst>
                                        </p:cTn>
                                        <p:tgtEl>
                                          <p:spTgt spid="9328"/>
                                        </p:tgtEl>
                                        <p:attrNameLst>
                                          <p:attrName>style.visibility</p:attrName>
                                        </p:attrNameLst>
                                      </p:cBhvr>
                                      <p:to>
                                        <p:strVal val="visible"/>
                                      </p:to>
                                    </p:set>
                                    <p:animEffect transition="in" filter="wipe(up)">
                                      <p:cBhvr>
                                        <p:cTn id="26" dur="500"/>
                                        <p:tgtEl>
                                          <p:spTgt spid="932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9329"/>
                                        </p:tgtEl>
                                        <p:attrNameLst>
                                          <p:attrName>style.visibility</p:attrName>
                                        </p:attrNameLst>
                                      </p:cBhvr>
                                      <p:to>
                                        <p:strVal val="visible"/>
                                      </p:to>
                                    </p:set>
                                    <p:animEffect transition="in" filter="wipe(up)">
                                      <p:cBhvr>
                                        <p:cTn id="31" dur="500"/>
                                        <p:tgtEl>
                                          <p:spTgt spid="9329"/>
                                        </p:tgtEl>
                                      </p:cBhvr>
                                    </p:animEffect>
                                  </p:childTnLst>
                                </p:cTn>
                              </p:par>
                            </p:childTnLst>
                          </p:cTn>
                        </p:par>
                        <p:par>
                          <p:cTn id="32" fill="hold" nodeType="afterGroup">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9330"/>
                                        </p:tgtEl>
                                        <p:attrNameLst>
                                          <p:attrName>style.visibility</p:attrName>
                                        </p:attrNameLst>
                                      </p:cBhvr>
                                      <p:to>
                                        <p:strVal val="visible"/>
                                      </p:to>
                                    </p:set>
                                    <p:animEffect transition="in" filter="wipe(left)">
                                      <p:cBhvr>
                                        <p:cTn id="35" dur="500"/>
                                        <p:tgtEl>
                                          <p:spTgt spid="9330"/>
                                        </p:tgtEl>
                                      </p:cBhvr>
                                    </p:animEffect>
                                  </p:childTnLst>
                                </p:cTn>
                              </p:par>
                            </p:childTnLst>
                          </p:cTn>
                        </p:par>
                        <p:par>
                          <p:cTn id="36" fill="hold" nodeType="afterGroup">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9334"/>
                                        </p:tgtEl>
                                        <p:attrNameLst>
                                          <p:attrName>style.visibility</p:attrName>
                                        </p:attrNameLst>
                                      </p:cBhvr>
                                      <p:to>
                                        <p:strVal val="visible"/>
                                      </p:to>
                                    </p:set>
                                    <p:animEffect transition="in" filter="wipe(up)">
                                      <p:cBhvr>
                                        <p:cTn id="39" dur="500"/>
                                        <p:tgtEl>
                                          <p:spTgt spid="933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9331"/>
                                        </p:tgtEl>
                                        <p:attrNameLst>
                                          <p:attrName>style.visibility</p:attrName>
                                        </p:attrNameLst>
                                      </p:cBhvr>
                                      <p:to>
                                        <p:strVal val="visible"/>
                                      </p:to>
                                    </p:set>
                                    <p:animEffect transition="in" filter="wipe(left)">
                                      <p:cBhvr>
                                        <p:cTn id="44" dur="500"/>
                                        <p:tgtEl>
                                          <p:spTgt spid="9331"/>
                                        </p:tgtEl>
                                      </p:cBhvr>
                                    </p:animEffect>
                                  </p:childTnLst>
                                </p:cTn>
                              </p:par>
                            </p:childTnLst>
                          </p:cTn>
                        </p:par>
                        <p:par>
                          <p:cTn id="45" fill="hold" nodeType="afterGroup">
                            <p:stCondLst>
                              <p:cond delay="500"/>
                            </p:stCondLst>
                            <p:childTnLst>
                              <p:par>
                                <p:cTn id="46" presetID="22" presetClass="entr" presetSubtype="1" fill="hold" grpId="0" nodeType="afterEffect">
                                  <p:stCondLst>
                                    <p:cond delay="0"/>
                                  </p:stCondLst>
                                  <p:childTnLst>
                                    <p:set>
                                      <p:cBhvr>
                                        <p:cTn id="47" dur="1" fill="hold">
                                          <p:stCondLst>
                                            <p:cond delay="0"/>
                                          </p:stCondLst>
                                        </p:cTn>
                                        <p:tgtEl>
                                          <p:spTgt spid="9332"/>
                                        </p:tgtEl>
                                        <p:attrNameLst>
                                          <p:attrName>style.visibility</p:attrName>
                                        </p:attrNameLst>
                                      </p:cBhvr>
                                      <p:to>
                                        <p:strVal val="visible"/>
                                      </p:to>
                                    </p:set>
                                    <p:animEffect transition="in" filter="wipe(up)">
                                      <p:cBhvr>
                                        <p:cTn id="48" dur="500"/>
                                        <p:tgtEl>
                                          <p:spTgt spid="9332"/>
                                        </p:tgtEl>
                                      </p:cBhvr>
                                    </p:animEffect>
                                  </p:childTnLst>
                                </p:cTn>
                              </p:par>
                            </p:childTnLst>
                          </p:cTn>
                        </p:par>
                        <p:par>
                          <p:cTn id="49" fill="hold" nodeType="afterGroup">
                            <p:stCondLst>
                              <p:cond delay="1000"/>
                            </p:stCondLst>
                            <p:childTnLst>
                              <p:par>
                                <p:cTn id="50" presetID="22" presetClass="entr" presetSubtype="8" fill="hold" grpId="0" nodeType="afterEffect">
                                  <p:stCondLst>
                                    <p:cond delay="0"/>
                                  </p:stCondLst>
                                  <p:childTnLst>
                                    <p:set>
                                      <p:cBhvr>
                                        <p:cTn id="51" dur="1" fill="hold">
                                          <p:stCondLst>
                                            <p:cond delay="0"/>
                                          </p:stCondLst>
                                        </p:cTn>
                                        <p:tgtEl>
                                          <p:spTgt spid="9333"/>
                                        </p:tgtEl>
                                        <p:attrNameLst>
                                          <p:attrName>style.visibility</p:attrName>
                                        </p:attrNameLst>
                                      </p:cBhvr>
                                      <p:to>
                                        <p:strVal val="visible"/>
                                      </p:to>
                                    </p:set>
                                    <p:animEffect transition="in" filter="wipe(left)">
                                      <p:cBhvr>
                                        <p:cTn id="52" dur="500"/>
                                        <p:tgtEl>
                                          <p:spTgt spid="9333"/>
                                        </p:tgtEl>
                                      </p:cBhvr>
                                    </p:animEffect>
                                  </p:childTnLst>
                                </p:cTn>
                              </p:par>
                            </p:childTnLst>
                          </p:cTn>
                        </p:par>
                        <p:par>
                          <p:cTn id="53" fill="hold" nodeType="afterGroup">
                            <p:stCondLst>
                              <p:cond delay="1500"/>
                            </p:stCondLst>
                            <p:childTnLst>
                              <p:par>
                                <p:cTn id="54" presetID="22" presetClass="entr" presetSubtype="1" fill="hold" grpId="0" nodeType="afterEffect">
                                  <p:stCondLst>
                                    <p:cond delay="0"/>
                                  </p:stCondLst>
                                  <p:childTnLst>
                                    <p:set>
                                      <p:cBhvr>
                                        <p:cTn id="55" dur="1" fill="hold">
                                          <p:stCondLst>
                                            <p:cond delay="0"/>
                                          </p:stCondLst>
                                        </p:cTn>
                                        <p:tgtEl>
                                          <p:spTgt spid="9335"/>
                                        </p:tgtEl>
                                        <p:attrNameLst>
                                          <p:attrName>style.visibility</p:attrName>
                                        </p:attrNameLst>
                                      </p:cBhvr>
                                      <p:to>
                                        <p:strVal val="visible"/>
                                      </p:to>
                                    </p:set>
                                    <p:animEffect transition="in" filter="wipe(up)">
                                      <p:cBhvr>
                                        <p:cTn id="56" dur="500"/>
                                        <p:tgtEl>
                                          <p:spTgt spid="933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9336"/>
                                        </p:tgtEl>
                                        <p:attrNameLst>
                                          <p:attrName>style.visibility</p:attrName>
                                        </p:attrNameLst>
                                      </p:cBhvr>
                                      <p:to>
                                        <p:strVal val="visible"/>
                                      </p:to>
                                    </p:set>
                                    <p:animEffect transition="in" filter="wipe(up)">
                                      <p:cBhvr>
                                        <p:cTn id="61" dur="500"/>
                                        <p:tgtEl>
                                          <p:spTgt spid="9336"/>
                                        </p:tgtEl>
                                      </p:cBhvr>
                                    </p:animEffect>
                                  </p:childTnLst>
                                </p:cTn>
                              </p:par>
                            </p:childTnLst>
                          </p:cTn>
                        </p:par>
                        <p:par>
                          <p:cTn id="62" fill="hold" nodeType="afterGroup">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9337"/>
                                        </p:tgtEl>
                                        <p:attrNameLst>
                                          <p:attrName>style.visibility</p:attrName>
                                        </p:attrNameLst>
                                      </p:cBhvr>
                                      <p:to>
                                        <p:strVal val="visible"/>
                                      </p:to>
                                    </p:set>
                                    <p:animEffect transition="in" filter="wipe(left)">
                                      <p:cBhvr>
                                        <p:cTn id="65" dur="500"/>
                                        <p:tgtEl>
                                          <p:spTgt spid="933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9338"/>
                                        </p:tgtEl>
                                        <p:attrNameLst>
                                          <p:attrName>style.visibility</p:attrName>
                                        </p:attrNameLst>
                                      </p:cBhvr>
                                      <p:to>
                                        <p:strVal val="visible"/>
                                      </p:to>
                                    </p:set>
                                    <p:animEffect transition="in" filter="wipe(left)">
                                      <p:cBhvr>
                                        <p:cTn id="70" dur="500"/>
                                        <p:tgtEl>
                                          <p:spTgt spid="9338"/>
                                        </p:tgtEl>
                                      </p:cBhvr>
                                    </p:animEffect>
                                  </p:childTnLst>
                                </p:cTn>
                              </p:par>
                            </p:childTnLst>
                          </p:cTn>
                        </p:par>
                        <p:par>
                          <p:cTn id="71" fill="hold" nodeType="afterGroup">
                            <p:stCondLst>
                              <p:cond delay="500"/>
                            </p:stCondLst>
                            <p:childTnLst>
                              <p:par>
                                <p:cTn id="72" presetID="22" presetClass="entr" presetSubtype="1" fill="hold" grpId="0" nodeType="afterEffect">
                                  <p:stCondLst>
                                    <p:cond delay="0"/>
                                  </p:stCondLst>
                                  <p:childTnLst>
                                    <p:set>
                                      <p:cBhvr>
                                        <p:cTn id="73" dur="1" fill="hold">
                                          <p:stCondLst>
                                            <p:cond delay="0"/>
                                          </p:stCondLst>
                                        </p:cTn>
                                        <p:tgtEl>
                                          <p:spTgt spid="9339"/>
                                        </p:tgtEl>
                                        <p:attrNameLst>
                                          <p:attrName>style.visibility</p:attrName>
                                        </p:attrNameLst>
                                      </p:cBhvr>
                                      <p:to>
                                        <p:strVal val="visible"/>
                                      </p:to>
                                    </p:set>
                                    <p:animEffect transition="in" filter="wipe(up)">
                                      <p:cBhvr>
                                        <p:cTn id="74" dur="500"/>
                                        <p:tgtEl>
                                          <p:spTgt spid="9339"/>
                                        </p:tgtEl>
                                      </p:cBhvr>
                                    </p:animEffect>
                                  </p:childTnLst>
                                </p:cTn>
                              </p:par>
                            </p:childTnLst>
                          </p:cTn>
                        </p:par>
                        <p:par>
                          <p:cTn id="75" fill="hold" nodeType="afterGroup">
                            <p:stCondLst>
                              <p:cond delay="1000"/>
                            </p:stCondLst>
                            <p:childTnLst>
                              <p:par>
                                <p:cTn id="76" presetID="22" presetClass="entr" presetSubtype="8" fill="hold" grpId="0" nodeType="afterEffect">
                                  <p:stCondLst>
                                    <p:cond delay="0"/>
                                  </p:stCondLst>
                                  <p:childTnLst>
                                    <p:set>
                                      <p:cBhvr>
                                        <p:cTn id="77" dur="1" fill="hold">
                                          <p:stCondLst>
                                            <p:cond delay="0"/>
                                          </p:stCondLst>
                                        </p:cTn>
                                        <p:tgtEl>
                                          <p:spTgt spid="9343"/>
                                        </p:tgtEl>
                                        <p:attrNameLst>
                                          <p:attrName>style.visibility</p:attrName>
                                        </p:attrNameLst>
                                      </p:cBhvr>
                                      <p:to>
                                        <p:strVal val="visible"/>
                                      </p:to>
                                    </p:set>
                                    <p:animEffect transition="in" filter="wipe(left)">
                                      <p:cBhvr>
                                        <p:cTn id="78" dur="500"/>
                                        <p:tgtEl>
                                          <p:spTgt spid="9343"/>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22" presetClass="entr" presetSubtype="1" fill="hold" grpId="0" nodeType="clickEffect">
                                  <p:stCondLst>
                                    <p:cond delay="0"/>
                                  </p:stCondLst>
                                  <p:childTnLst>
                                    <p:set>
                                      <p:cBhvr>
                                        <p:cTn id="82" dur="1" fill="hold">
                                          <p:stCondLst>
                                            <p:cond delay="0"/>
                                          </p:stCondLst>
                                        </p:cTn>
                                        <p:tgtEl>
                                          <p:spTgt spid="9340"/>
                                        </p:tgtEl>
                                        <p:attrNameLst>
                                          <p:attrName>style.visibility</p:attrName>
                                        </p:attrNameLst>
                                      </p:cBhvr>
                                      <p:to>
                                        <p:strVal val="visible"/>
                                      </p:to>
                                    </p:set>
                                    <p:animEffect transition="in" filter="wipe(up)">
                                      <p:cBhvr>
                                        <p:cTn id="83" dur="500"/>
                                        <p:tgtEl>
                                          <p:spTgt spid="9340"/>
                                        </p:tgtEl>
                                      </p:cBhvr>
                                    </p:animEffect>
                                  </p:childTnLst>
                                </p:cTn>
                              </p:par>
                            </p:childTnLst>
                          </p:cTn>
                        </p:par>
                        <p:par>
                          <p:cTn id="84" fill="hold" nodeType="afterGroup">
                            <p:stCondLst>
                              <p:cond delay="500"/>
                            </p:stCondLst>
                            <p:childTnLst>
                              <p:par>
                                <p:cTn id="85" presetID="22" presetClass="entr" presetSubtype="8" fill="hold" grpId="0" nodeType="afterEffect">
                                  <p:stCondLst>
                                    <p:cond delay="0"/>
                                  </p:stCondLst>
                                  <p:childTnLst>
                                    <p:set>
                                      <p:cBhvr>
                                        <p:cTn id="86" dur="1" fill="hold">
                                          <p:stCondLst>
                                            <p:cond delay="0"/>
                                          </p:stCondLst>
                                        </p:cTn>
                                        <p:tgtEl>
                                          <p:spTgt spid="9341"/>
                                        </p:tgtEl>
                                        <p:attrNameLst>
                                          <p:attrName>style.visibility</p:attrName>
                                        </p:attrNameLst>
                                      </p:cBhvr>
                                      <p:to>
                                        <p:strVal val="visible"/>
                                      </p:to>
                                    </p:set>
                                    <p:animEffect transition="in" filter="wipe(left)">
                                      <p:cBhvr>
                                        <p:cTn id="87" dur="500"/>
                                        <p:tgtEl>
                                          <p:spTgt spid="9341"/>
                                        </p:tgtEl>
                                      </p:cBhvr>
                                    </p:animEffect>
                                  </p:childTnLst>
                                </p:cTn>
                              </p:par>
                            </p:childTnLst>
                          </p:cTn>
                        </p:par>
                        <p:par>
                          <p:cTn id="88" fill="hold" nodeType="afterGroup">
                            <p:stCondLst>
                              <p:cond delay="1000"/>
                            </p:stCondLst>
                            <p:childTnLst>
                              <p:par>
                                <p:cTn id="89" presetID="22" presetClass="entr" presetSubtype="1" fill="hold" grpId="0" nodeType="afterEffect">
                                  <p:stCondLst>
                                    <p:cond delay="0"/>
                                  </p:stCondLst>
                                  <p:childTnLst>
                                    <p:set>
                                      <p:cBhvr>
                                        <p:cTn id="90" dur="1" fill="hold">
                                          <p:stCondLst>
                                            <p:cond delay="0"/>
                                          </p:stCondLst>
                                        </p:cTn>
                                        <p:tgtEl>
                                          <p:spTgt spid="9342"/>
                                        </p:tgtEl>
                                        <p:attrNameLst>
                                          <p:attrName>style.visibility</p:attrName>
                                        </p:attrNameLst>
                                      </p:cBhvr>
                                      <p:to>
                                        <p:strVal val="visible"/>
                                      </p:to>
                                    </p:set>
                                    <p:animEffect transition="in" filter="wipe(up)">
                                      <p:cBhvr>
                                        <p:cTn id="91" dur="500"/>
                                        <p:tgtEl>
                                          <p:spTgt spid="9342"/>
                                        </p:tgtEl>
                                      </p:cBhvr>
                                    </p:animEffect>
                                  </p:childTnLst>
                                </p:cTn>
                              </p:par>
                            </p:childTnLst>
                          </p:cTn>
                        </p:par>
                        <p:par>
                          <p:cTn id="92" fill="hold" nodeType="afterGroup">
                            <p:stCondLst>
                              <p:cond delay="1500"/>
                            </p:stCondLst>
                            <p:childTnLst>
                              <p:par>
                                <p:cTn id="93" presetID="22" presetClass="entr" presetSubtype="8" fill="hold" grpId="0" nodeType="afterEffect">
                                  <p:stCondLst>
                                    <p:cond delay="0"/>
                                  </p:stCondLst>
                                  <p:childTnLst>
                                    <p:set>
                                      <p:cBhvr>
                                        <p:cTn id="94" dur="1" fill="hold">
                                          <p:stCondLst>
                                            <p:cond delay="0"/>
                                          </p:stCondLst>
                                        </p:cTn>
                                        <p:tgtEl>
                                          <p:spTgt spid="9344"/>
                                        </p:tgtEl>
                                        <p:attrNameLst>
                                          <p:attrName>style.visibility</p:attrName>
                                        </p:attrNameLst>
                                      </p:cBhvr>
                                      <p:to>
                                        <p:strVal val="visible"/>
                                      </p:to>
                                    </p:set>
                                    <p:animEffect transition="in" filter="wipe(left)">
                                      <p:cBhvr>
                                        <p:cTn id="95" dur="500"/>
                                        <p:tgtEl>
                                          <p:spTgt spid="9344"/>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22" presetClass="entr" presetSubtype="8" fill="hold" grpId="0" nodeType="clickEffect">
                                  <p:stCondLst>
                                    <p:cond delay="0"/>
                                  </p:stCondLst>
                                  <p:iterate type="lt">
                                    <p:tmPct val="100000"/>
                                  </p:iterate>
                                  <p:childTnLst>
                                    <p:set>
                                      <p:cBhvr>
                                        <p:cTn id="99" dur="1" fill="hold">
                                          <p:stCondLst>
                                            <p:cond delay="0"/>
                                          </p:stCondLst>
                                        </p:cTn>
                                        <p:tgtEl>
                                          <p:spTgt spid="9345">
                                            <p:txEl>
                                              <p:pRg st="0" end="0"/>
                                            </p:txEl>
                                          </p:spTgt>
                                        </p:tgtEl>
                                        <p:attrNameLst>
                                          <p:attrName>style.visibility</p:attrName>
                                        </p:attrNameLst>
                                      </p:cBhvr>
                                      <p:to>
                                        <p:strVal val="visible"/>
                                      </p:to>
                                    </p:set>
                                    <p:animEffect transition="in" filter="wipe(left)">
                                      <p:cBhvr>
                                        <p:cTn id="100" dur="80"/>
                                        <p:tgtEl>
                                          <p:spTgt spid="9345">
                                            <p:txEl>
                                              <p:pRg st="0" end="0"/>
                                            </p:txEl>
                                          </p:spTgt>
                                        </p:tgtEl>
                                      </p:cBhvr>
                                    </p:animEffect>
                                  </p:childTnLst>
                                  <p:subTnLst>
                                    <p:audio>
                                      <p:cMediaNode>
                                        <p:cTn display="0" masterRel="sameClick">
                                          <p:stCondLst>
                                            <p:cond evt="begin" delay="0">
                                              <p:tn val="98"/>
                                            </p:cond>
                                          </p:stCondLst>
                                          <p:endCondLst>
                                            <p:cond evt="onStopAudio" delay="0">
                                              <p:tgtEl>
                                                <p:sldTgt/>
                                              </p:tgtEl>
                                            </p:cond>
                                          </p:endCondLst>
                                        </p:cTn>
                                        <p:tgtEl>
                                          <p:sndTgt r:embed="rId5"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04" grpId="0" animBg="1"/>
      <p:bldP spid="9314" grpId="0" animBg="1"/>
      <p:bldP spid="9315" grpId="0" build="p"/>
      <p:bldP spid="9327" grpId="0" animBg="1"/>
      <p:bldP spid="9328" grpId="0" animBg="1"/>
      <p:bldP spid="9329" grpId="0" animBg="1"/>
      <p:bldP spid="9330" grpId="0" animBg="1"/>
      <p:bldP spid="9331" grpId="0" animBg="1"/>
      <p:bldP spid="9332" grpId="0" animBg="1"/>
      <p:bldP spid="9333" grpId="0" animBg="1"/>
      <p:bldP spid="9334" grpId="0" animBg="1"/>
      <p:bldP spid="9335" grpId="0" animBg="1"/>
      <p:bldP spid="9336" grpId="0" animBg="1"/>
      <p:bldP spid="9337" grpId="0" animBg="1"/>
      <p:bldP spid="9338" grpId="0" animBg="1"/>
      <p:bldP spid="9339" grpId="0" animBg="1"/>
      <p:bldP spid="9340" grpId="0" animBg="1"/>
      <p:bldP spid="9341" grpId="0" animBg="1"/>
      <p:bldP spid="9342" grpId="0" animBg="1"/>
      <p:bldP spid="9343" grpId="0" animBg="1"/>
      <p:bldP spid="9344" grpId="0" animBg="1"/>
      <p:bldP spid="934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243" name="Group 3"/>
          <p:cNvGrpSpPr>
            <a:grpSpLocks/>
          </p:cNvGrpSpPr>
          <p:nvPr/>
        </p:nvGrpSpPr>
        <p:grpSpPr bwMode="auto">
          <a:xfrm>
            <a:off x="474663" y="590550"/>
            <a:ext cx="5176837" cy="5545138"/>
            <a:chOff x="299" y="372"/>
            <a:chExt cx="3261" cy="3493"/>
          </a:xfrm>
        </p:grpSpPr>
        <p:grpSp>
          <p:nvGrpSpPr>
            <p:cNvPr id="10244" name="Group 4"/>
            <p:cNvGrpSpPr>
              <a:grpSpLocks/>
            </p:cNvGrpSpPr>
            <p:nvPr/>
          </p:nvGrpSpPr>
          <p:grpSpPr bwMode="auto">
            <a:xfrm>
              <a:off x="299" y="610"/>
              <a:ext cx="3261" cy="3255"/>
              <a:chOff x="299" y="610"/>
              <a:chExt cx="3261" cy="3255"/>
            </a:xfrm>
          </p:grpSpPr>
          <p:sp>
            <p:nvSpPr>
              <p:cNvPr id="10245"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6" name="Rectangle 6" descr="Newsprint"/>
              <p:cNvSpPr>
                <a:spLocks noChangeArrowheads="1"/>
              </p:cNvSpPr>
              <p:nvPr/>
            </p:nvSpPr>
            <p:spPr bwMode="auto">
              <a:xfrm>
                <a:off x="1026"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7" name="Rectangle 7" descr="Newsprint"/>
              <p:cNvSpPr>
                <a:spLocks noChangeArrowheads="1"/>
              </p:cNvSpPr>
              <p:nvPr/>
            </p:nvSpPr>
            <p:spPr bwMode="auto">
              <a:xfrm>
                <a:off x="1750"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8" name="Rectangle 8" descr="Newsprint"/>
              <p:cNvSpPr>
                <a:spLocks noChangeArrowheads="1"/>
              </p:cNvSpPr>
              <p:nvPr/>
            </p:nvSpPr>
            <p:spPr bwMode="auto">
              <a:xfrm>
                <a:off x="2474"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9" name="Rectangle 9" descr="Newsprint"/>
              <p:cNvSpPr>
                <a:spLocks noChangeArrowheads="1"/>
              </p:cNvSpPr>
              <p:nvPr/>
            </p:nvSpPr>
            <p:spPr bwMode="auto">
              <a:xfrm>
                <a:off x="3198" y="610"/>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0" name="Rectangle 10" descr="Newsprint"/>
              <p:cNvSpPr>
                <a:spLocks noChangeArrowheads="1"/>
              </p:cNvSpPr>
              <p:nvPr/>
            </p:nvSpPr>
            <p:spPr bwMode="auto">
              <a:xfrm>
                <a:off x="299"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1" name="Rectangle 11" descr="Newsprint"/>
              <p:cNvSpPr>
                <a:spLocks noChangeArrowheads="1"/>
              </p:cNvSpPr>
              <p:nvPr/>
            </p:nvSpPr>
            <p:spPr bwMode="auto">
              <a:xfrm>
                <a:off x="1023"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2" name="Rectangle 12" descr="Newsprint"/>
              <p:cNvSpPr>
                <a:spLocks noChangeArrowheads="1"/>
              </p:cNvSpPr>
              <p:nvPr/>
            </p:nvSpPr>
            <p:spPr bwMode="auto">
              <a:xfrm>
                <a:off x="1747"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3" name="Rectangle 13" descr="Newsprint"/>
              <p:cNvSpPr>
                <a:spLocks noChangeArrowheads="1"/>
              </p:cNvSpPr>
              <p:nvPr/>
            </p:nvSpPr>
            <p:spPr bwMode="auto">
              <a:xfrm>
                <a:off x="2471"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4" name="Rectangle 14" descr="Newsprint"/>
              <p:cNvSpPr>
                <a:spLocks noChangeArrowheads="1"/>
              </p:cNvSpPr>
              <p:nvPr/>
            </p:nvSpPr>
            <p:spPr bwMode="auto">
              <a:xfrm>
                <a:off x="3196" y="1333"/>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5" name="Rectangle 15" descr="Newsprint"/>
              <p:cNvSpPr>
                <a:spLocks noChangeArrowheads="1"/>
              </p:cNvSpPr>
              <p:nvPr/>
            </p:nvSpPr>
            <p:spPr bwMode="auto">
              <a:xfrm>
                <a:off x="299"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6" name="Rectangle 16" descr="Newsprint"/>
              <p:cNvSpPr>
                <a:spLocks noChangeArrowheads="1"/>
              </p:cNvSpPr>
              <p:nvPr/>
            </p:nvSpPr>
            <p:spPr bwMode="auto">
              <a:xfrm>
                <a:off x="1023"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7" name="Rectangle 17" descr="Newsprint"/>
              <p:cNvSpPr>
                <a:spLocks noChangeArrowheads="1"/>
              </p:cNvSpPr>
              <p:nvPr/>
            </p:nvSpPr>
            <p:spPr bwMode="auto">
              <a:xfrm>
                <a:off x="1747"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8" name="Rectangle 18" descr="Newsprint"/>
              <p:cNvSpPr>
                <a:spLocks noChangeArrowheads="1"/>
              </p:cNvSpPr>
              <p:nvPr/>
            </p:nvSpPr>
            <p:spPr bwMode="auto">
              <a:xfrm>
                <a:off x="2471"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9" name="Rectangle 19" descr="Newsprint"/>
              <p:cNvSpPr>
                <a:spLocks noChangeArrowheads="1"/>
              </p:cNvSpPr>
              <p:nvPr/>
            </p:nvSpPr>
            <p:spPr bwMode="auto">
              <a:xfrm>
                <a:off x="3196" y="2057"/>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0" name="Rectangle 20" descr="Newsprint"/>
              <p:cNvSpPr>
                <a:spLocks noChangeArrowheads="1"/>
              </p:cNvSpPr>
              <p:nvPr/>
            </p:nvSpPr>
            <p:spPr bwMode="auto">
              <a:xfrm>
                <a:off x="299"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1" name="Rectangle 21" descr="Newsprint"/>
              <p:cNvSpPr>
                <a:spLocks noChangeArrowheads="1"/>
              </p:cNvSpPr>
              <p:nvPr/>
            </p:nvSpPr>
            <p:spPr bwMode="auto">
              <a:xfrm>
                <a:off x="1023"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2" name="Rectangle 22" descr="Newsprint"/>
              <p:cNvSpPr>
                <a:spLocks noChangeArrowheads="1"/>
              </p:cNvSpPr>
              <p:nvPr/>
            </p:nvSpPr>
            <p:spPr bwMode="auto">
              <a:xfrm>
                <a:off x="1747"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3" name="Rectangle 23" descr="Newsprint"/>
              <p:cNvSpPr>
                <a:spLocks noChangeArrowheads="1"/>
              </p:cNvSpPr>
              <p:nvPr/>
            </p:nvSpPr>
            <p:spPr bwMode="auto">
              <a:xfrm>
                <a:off x="2471"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4" name="Rectangle 24" descr="Newsprint"/>
              <p:cNvSpPr>
                <a:spLocks noChangeArrowheads="1"/>
              </p:cNvSpPr>
              <p:nvPr/>
            </p:nvSpPr>
            <p:spPr bwMode="auto">
              <a:xfrm>
                <a:off x="3196" y="2780"/>
                <a:ext cx="362" cy="3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5" name="Rectangle 25" descr="Newsprint"/>
              <p:cNvSpPr>
                <a:spLocks noChangeArrowheads="1"/>
              </p:cNvSpPr>
              <p:nvPr/>
            </p:nvSpPr>
            <p:spPr bwMode="auto">
              <a:xfrm>
                <a:off x="300"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6" name="Rectangle 26" descr="Newsprint"/>
              <p:cNvSpPr>
                <a:spLocks noChangeArrowheads="1"/>
              </p:cNvSpPr>
              <p:nvPr/>
            </p:nvSpPr>
            <p:spPr bwMode="auto">
              <a:xfrm>
                <a:off x="1024"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7" name="Rectangle 27" descr="Newsprint"/>
              <p:cNvSpPr>
                <a:spLocks noChangeArrowheads="1"/>
              </p:cNvSpPr>
              <p:nvPr/>
            </p:nvSpPr>
            <p:spPr bwMode="auto">
              <a:xfrm>
                <a:off x="1748"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8" name="Rectangle 28" descr="Newsprint"/>
              <p:cNvSpPr>
                <a:spLocks noChangeArrowheads="1"/>
              </p:cNvSpPr>
              <p:nvPr/>
            </p:nvSpPr>
            <p:spPr bwMode="auto">
              <a:xfrm>
                <a:off x="2472" y="3504"/>
                <a:ext cx="362" cy="361"/>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9"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0270"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10376" name="CorelDRAW" r:id="rId6" imgW="124560" imgH="300600" progId="CorelDRAW.Graphic.9">
                    <p:embed/>
                  </p:oleObj>
                </mc:Choice>
                <mc:Fallback>
                  <p:oleObj name="CorelDRAW" r:id="rId6" imgW="124560" imgH="300600" progId="CorelDRAW.Graphic.9">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1"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10377" name="CorelDRAW" r:id="rId8" imgW="124560" imgH="300600" progId="CorelDRAW.Graphic.9">
                    <p:embed/>
                  </p:oleObj>
                </mc:Choice>
                <mc:Fallback>
                  <p:oleObj name="CorelDRAW" r:id="rId8" imgW="124560" imgH="300600" progId="CorelDRAW.Graphic.9">
                    <p:embed/>
                    <p:pic>
                      <p:nvPicPr>
                        <p:cNvPr id="0" name="Object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272" name="Rectangle 32"/>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0274" name="Picture 34" descr="Shark 0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275" name="Picture 35" descr="Shark 3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10276" name="Picture 36" descr="Shark 3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grpSp>
        <p:nvGrpSpPr>
          <p:cNvPr id="10277" name="Group 37"/>
          <p:cNvGrpSpPr>
            <a:grpSpLocks/>
          </p:cNvGrpSpPr>
          <p:nvPr/>
        </p:nvGrpSpPr>
        <p:grpSpPr bwMode="auto">
          <a:xfrm>
            <a:off x="2325688" y="3857625"/>
            <a:ext cx="1619250" cy="565150"/>
            <a:chOff x="1321" y="2213"/>
            <a:chExt cx="1603" cy="991"/>
          </a:xfrm>
        </p:grpSpPr>
        <p:sp>
          <p:nvSpPr>
            <p:cNvPr id="10278" name="Freeform 38"/>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79" name="Freeform 39"/>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10280" name="Freeform 40"/>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10281" name="Freeform 41"/>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10282" name="Freeform 42"/>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3" name="Freeform 43"/>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4" name="Freeform 44"/>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5" name="Freeform 45"/>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6" name="Freeform 46"/>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7" name="Freeform 47"/>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8" name="Freeform 48"/>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89" name="Freeform 49"/>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0" name="Freeform 50"/>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1" name="Freeform 51"/>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2" name="Freeform 52"/>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3" name="Freeform 53"/>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4" name="Freeform 54"/>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5" name="Freeform 55"/>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6" name="Freeform 56"/>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7" name="Freeform 57"/>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8" name="Freeform 58"/>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9" name="Freeform 59"/>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10300" name="Freeform 60"/>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10301" name="Freeform 61"/>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02" name="Freeform 62"/>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10303" name="Freeform 63"/>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10304" name="Freeform 64"/>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10305" name="Freeform 65"/>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10306" name="Freeform 66"/>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07" name="Freeform 67"/>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08" name="Freeform 68"/>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09" name="Freeform 69"/>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10" name="Freeform 70"/>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10311" name="Freeform 71"/>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12" name="Freeform 72"/>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13" name="Freeform 73"/>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14" name="Freeform 74"/>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10315" name="Freeform 75"/>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16" name="Freeform 76"/>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10317" name="Text Box 77"/>
          <p:cNvSpPr txBox="1">
            <a:spLocks noChangeArrowheads="1"/>
          </p:cNvSpPr>
          <p:nvPr/>
        </p:nvSpPr>
        <p:spPr bwMode="auto">
          <a:xfrm>
            <a:off x="5991225" y="992188"/>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routes are there to:</a:t>
            </a:r>
            <a:endParaRPr lang="en-GB" altLang="en-US">
              <a:solidFill>
                <a:srgbClr val="FF0000"/>
              </a:solidFill>
            </a:endParaRPr>
          </a:p>
        </p:txBody>
      </p:sp>
      <p:sp>
        <p:nvSpPr>
          <p:cNvPr id="10318" name="Text Box 78"/>
          <p:cNvSpPr txBox="1">
            <a:spLocks noChangeArrowheads="1"/>
          </p:cNvSpPr>
          <p:nvPr/>
        </p:nvSpPr>
        <p:spPr bwMode="auto">
          <a:xfrm>
            <a:off x="1712913" y="1044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19" name="Text Box 79"/>
          <p:cNvSpPr txBox="1">
            <a:spLocks noChangeArrowheads="1"/>
          </p:cNvSpPr>
          <p:nvPr/>
        </p:nvSpPr>
        <p:spPr bwMode="auto">
          <a:xfrm>
            <a:off x="2894013" y="1049338"/>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0" name="Text Box 80"/>
          <p:cNvSpPr txBox="1">
            <a:spLocks noChangeArrowheads="1"/>
          </p:cNvSpPr>
          <p:nvPr/>
        </p:nvSpPr>
        <p:spPr bwMode="auto">
          <a:xfrm>
            <a:off x="4032250" y="1054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1" name="Text Box 81"/>
          <p:cNvSpPr txBox="1">
            <a:spLocks noChangeArrowheads="1"/>
          </p:cNvSpPr>
          <p:nvPr/>
        </p:nvSpPr>
        <p:spPr bwMode="auto">
          <a:xfrm>
            <a:off x="5184775"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2" name="Text Box 82"/>
          <p:cNvSpPr txBox="1">
            <a:spLocks noChangeArrowheads="1"/>
          </p:cNvSpPr>
          <p:nvPr/>
        </p:nvSpPr>
        <p:spPr bwMode="auto">
          <a:xfrm>
            <a:off x="546100" y="2197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3" name="Text Box 83"/>
          <p:cNvSpPr txBox="1">
            <a:spLocks noChangeArrowheads="1"/>
          </p:cNvSpPr>
          <p:nvPr/>
        </p:nvSpPr>
        <p:spPr bwMode="auto">
          <a:xfrm>
            <a:off x="550863" y="3363913"/>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4" name="Text Box 84"/>
          <p:cNvSpPr txBox="1">
            <a:spLocks noChangeArrowheads="1"/>
          </p:cNvSpPr>
          <p:nvPr/>
        </p:nvSpPr>
        <p:spPr bwMode="auto">
          <a:xfrm>
            <a:off x="557213" y="450215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5" name="Text Box 85"/>
          <p:cNvSpPr txBox="1">
            <a:spLocks noChangeArrowheads="1"/>
          </p:cNvSpPr>
          <p:nvPr/>
        </p:nvSpPr>
        <p:spPr bwMode="auto">
          <a:xfrm>
            <a:off x="563563" y="56546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26" name="Text Box 86"/>
          <p:cNvSpPr txBox="1">
            <a:spLocks noChangeArrowheads="1"/>
          </p:cNvSpPr>
          <p:nvPr/>
        </p:nvSpPr>
        <p:spPr bwMode="auto">
          <a:xfrm>
            <a:off x="1701800" y="22050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10327" name="Text Box 87"/>
          <p:cNvSpPr txBox="1">
            <a:spLocks noChangeArrowheads="1"/>
          </p:cNvSpPr>
          <p:nvPr/>
        </p:nvSpPr>
        <p:spPr bwMode="auto">
          <a:xfrm>
            <a:off x="2865438" y="2187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10329" name="Text Box 89"/>
          <p:cNvSpPr txBox="1">
            <a:spLocks noChangeArrowheads="1"/>
          </p:cNvSpPr>
          <p:nvPr/>
        </p:nvSpPr>
        <p:spPr bwMode="auto">
          <a:xfrm>
            <a:off x="1724025" y="33448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10330" name="Text Box 90"/>
          <p:cNvSpPr txBox="1">
            <a:spLocks noChangeArrowheads="1"/>
          </p:cNvSpPr>
          <p:nvPr/>
        </p:nvSpPr>
        <p:spPr bwMode="auto">
          <a:xfrm>
            <a:off x="2870200" y="333851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6</a:t>
            </a:r>
          </a:p>
        </p:txBody>
      </p:sp>
      <p:sp>
        <p:nvSpPr>
          <p:cNvPr id="10331" name="Text Box 91"/>
          <p:cNvSpPr txBox="1">
            <a:spLocks noChangeArrowheads="1"/>
          </p:cNvSpPr>
          <p:nvPr/>
        </p:nvSpPr>
        <p:spPr bwMode="auto">
          <a:xfrm>
            <a:off x="5981700" y="1795463"/>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Can you see all 6 of the routes?</a:t>
            </a:r>
            <a:endParaRPr lang="en-GB" altLang="en-US">
              <a:solidFill>
                <a:srgbClr val="FF0000"/>
              </a:solidFill>
            </a:endParaRPr>
          </a:p>
        </p:txBody>
      </p:sp>
      <p:sp>
        <p:nvSpPr>
          <p:cNvPr id="10332" name="Line 92"/>
          <p:cNvSpPr>
            <a:spLocks noChangeShapeType="1"/>
          </p:cNvSpPr>
          <p:nvPr/>
        </p:nvSpPr>
        <p:spPr bwMode="auto">
          <a:xfrm>
            <a:off x="914400" y="1320800"/>
            <a:ext cx="222885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3" name="Line 93"/>
          <p:cNvSpPr>
            <a:spLocks noChangeShapeType="1"/>
          </p:cNvSpPr>
          <p:nvPr/>
        </p:nvSpPr>
        <p:spPr bwMode="auto">
          <a:xfrm flipH="1">
            <a:off x="3116263" y="1317625"/>
            <a:ext cx="12700" cy="1222375"/>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4" name="Line 94"/>
          <p:cNvSpPr>
            <a:spLocks noChangeShapeType="1"/>
          </p:cNvSpPr>
          <p:nvPr/>
        </p:nvSpPr>
        <p:spPr bwMode="auto">
          <a:xfrm>
            <a:off x="622300" y="1397000"/>
            <a:ext cx="0" cy="90170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5" name="Line 95"/>
          <p:cNvSpPr>
            <a:spLocks noChangeShapeType="1"/>
          </p:cNvSpPr>
          <p:nvPr/>
        </p:nvSpPr>
        <p:spPr bwMode="auto">
          <a:xfrm>
            <a:off x="609600" y="2286000"/>
            <a:ext cx="262255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6" name="Line 96"/>
          <p:cNvSpPr>
            <a:spLocks noChangeShapeType="1"/>
          </p:cNvSpPr>
          <p:nvPr/>
        </p:nvSpPr>
        <p:spPr bwMode="auto">
          <a:xfrm>
            <a:off x="889000" y="1181100"/>
            <a:ext cx="11049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7" name="Line 97"/>
          <p:cNvSpPr>
            <a:spLocks noChangeShapeType="1"/>
          </p:cNvSpPr>
          <p:nvPr/>
        </p:nvSpPr>
        <p:spPr bwMode="auto">
          <a:xfrm>
            <a:off x="1989138" y="1171575"/>
            <a:ext cx="0" cy="12827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8" name="Line 98"/>
          <p:cNvSpPr>
            <a:spLocks noChangeShapeType="1"/>
          </p:cNvSpPr>
          <p:nvPr/>
        </p:nvSpPr>
        <p:spPr bwMode="auto">
          <a:xfrm>
            <a:off x="1976438" y="2449513"/>
            <a:ext cx="990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1" name="Line 101"/>
          <p:cNvSpPr>
            <a:spLocks noChangeShapeType="1"/>
          </p:cNvSpPr>
          <p:nvPr/>
        </p:nvSpPr>
        <p:spPr bwMode="auto">
          <a:xfrm>
            <a:off x="863600" y="1358900"/>
            <a:ext cx="0" cy="2346325"/>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2" name="Line 102"/>
          <p:cNvSpPr>
            <a:spLocks noChangeShapeType="1"/>
          </p:cNvSpPr>
          <p:nvPr/>
        </p:nvSpPr>
        <p:spPr bwMode="auto">
          <a:xfrm flipV="1">
            <a:off x="850900" y="3702050"/>
            <a:ext cx="1233488"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3" name="Line 103"/>
          <p:cNvSpPr>
            <a:spLocks noChangeShapeType="1"/>
          </p:cNvSpPr>
          <p:nvPr/>
        </p:nvSpPr>
        <p:spPr bwMode="auto">
          <a:xfrm>
            <a:off x="928688" y="1239838"/>
            <a:ext cx="9175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4" name="Line 104"/>
          <p:cNvSpPr>
            <a:spLocks noChangeShapeType="1"/>
          </p:cNvSpPr>
          <p:nvPr/>
        </p:nvSpPr>
        <p:spPr bwMode="auto">
          <a:xfrm>
            <a:off x="1835150" y="1230313"/>
            <a:ext cx="9525" cy="22193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5" name="Line 105"/>
          <p:cNvSpPr>
            <a:spLocks noChangeShapeType="1"/>
          </p:cNvSpPr>
          <p:nvPr/>
        </p:nvSpPr>
        <p:spPr bwMode="auto">
          <a:xfrm>
            <a:off x="804863" y="1255713"/>
            <a:ext cx="0" cy="1204912"/>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6" name="Line 106"/>
          <p:cNvSpPr>
            <a:spLocks noChangeShapeType="1"/>
          </p:cNvSpPr>
          <p:nvPr/>
        </p:nvSpPr>
        <p:spPr bwMode="auto">
          <a:xfrm>
            <a:off x="800100" y="2457450"/>
            <a:ext cx="1009650" cy="0"/>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47" name="Line 107"/>
          <p:cNvSpPr>
            <a:spLocks noChangeShapeType="1"/>
          </p:cNvSpPr>
          <p:nvPr/>
        </p:nvSpPr>
        <p:spPr bwMode="auto">
          <a:xfrm>
            <a:off x="1790700" y="2452688"/>
            <a:ext cx="4763" cy="1119187"/>
          </a:xfrm>
          <a:prstGeom prst="line">
            <a:avLst/>
          </a:prstGeom>
          <a:noFill/>
          <a:ln w="2857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50" name="Text Box 110"/>
          <p:cNvSpPr txBox="1">
            <a:spLocks noChangeArrowheads="1"/>
          </p:cNvSpPr>
          <p:nvPr/>
        </p:nvSpPr>
        <p:spPr bwMode="auto">
          <a:xfrm>
            <a:off x="5932488" y="2527300"/>
            <a:ext cx="2951162"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could you have calculated the 6 routes without the need to draw or visualise them?</a:t>
            </a:r>
            <a:endParaRPr lang="en-GB" altLang="en-US">
              <a:solidFill>
                <a:srgbClr val="FF0000"/>
              </a:solidFill>
            </a:endParaRPr>
          </a:p>
        </p:txBody>
      </p:sp>
      <p:grpSp>
        <p:nvGrpSpPr>
          <p:cNvPr id="10353" name="Group 113"/>
          <p:cNvGrpSpPr>
            <a:grpSpLocks/>
          </p:cNvGrpSpPr>
          <p:nvPr/>
        </p:nvGrpSpPr>
        <p:grpSpPr bwMode="auto">
          <a:xfrm>
            <a:off x="3295650" y="1562100"/>
            <a:ext cx="2066925" cy="641350"/>
            <a:chOff x="2076" y="984"/>
            <a:chExt cx="1302" cy="404"/>
          </a:xfrm>
        </p:grpSpPr>
        <p:sp>
          <p:nvSpPr>
            <p:cNvPr id="10351" name="Text Box 111"/>
            <p:cNvSpPr txBox="1">
              <a:spLocks noChangeArrowheads="1"/>
            </p:cNvSpPr>
            <p:nvPr/>
          </p:nvSpPr>
          <p:spPr bwMode="auto">
            <a:xfrm>
              <a:off x="2334" y="984"/>
              <a:ext cx="1044"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 routes to this stone</a:t>
              </a:r>
            </a:p>
          </p:txBody>
        </p:sp>
        <p:sp>
          <p:nvSpPr>
            <p:cNvPr id="10352" name="Line 112"/>
            <p:cNvSpPr>
              <a:spLocks noChangeShapeType="1"/>
            </p:cNvSpPr>
            <p:nvPr/>
          </p:nvSpPr>
          <p:spPr bwMode="auto">
            <a:xfrm flipH="1">
              <a:off x="2076" y="1248"/>
              <a:ext cx="390" cy="12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360" name="Group 120"/>
          <p:cNvGrpSpPr>
            <a:grpSpLocks/>
          </p:cNvGrpSpPr>
          <p:nvPr/>
        </p:nvGrpSpPr>
        <p:grpSpPr bwMode="auto">
          <a:xfrm>
            <a:off x="1020763" y="3771900"/>
            <a:ext cx="1657350" cy="903288"/>
            <a:chOff x="643" y="2376"/>
            <a:chExt cx="1044" cy="569"/>
          </a:xfrm>
        </p:grpSpPr>
        <p:sp>
          <p:nvSpPr>
            <p:cNvPr id="10355" name="Text Box 115"/>
            <p:cNvSpPr txBox="1">
              <a:spLocks noChangeArrowheads="1"/>
            </p:cNvSpPr>
            <p:nvPr/>
          </p:nvSpPr>
          <p:spPr bwMode="auto">
            <a:xfrm>
              <a:off x="643" y="2541"/>
              <a:ext cx="1044"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 routes to this stone</a:t>
              </a:r>
            </a:p>
          </p:txBody>
        </p:sp>
        <p:sp>
          <p:nvSpPr>
            <p:cNvPr id="10359" name="Line 119"/>
            <p:cNvSpPr>
              <a:spLocks noChangeShapeType="1"/>
            </p:cNvSpPr>
            <p:nvPr/>
          </p:nvSpPr>
          <p:spPr bwMode="auto">
            <a:xfrm flipV="1">
              <a:off x="948" y="2376"/>
              <a:ext cx="132" cy="22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361" name="Text Box 121"/>
          <p:cNvSpPr txBox="1">
            <a:spLocks noChangeArrowheads="1"/>
          </p:cNvSpPr>
          <p:nvPr/>
        </p:nvSpPr>
        <p:spPr bwMode="auto">
          <a:xfrm>
            <a:off x="6038850" y="3752850"/>
            <a:ext cx="28003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What do you have to do to get the number of routes to </a:t>
            </a:r>
            <a:r>
              <a:rPr lang="en-GB" altLang="en-US">
                <a:solidFill>
                  <a:srgbClr val="0000CC"/>
                </a:solidFill>
              </a:rPr>
              <a:t>any </a:t>
            </a:r>
            <a:r>
              <a:rPr lang="en-GB" altLang="en-US"/>
              <a:t>stone?</a:t>
            </a:r>
          </a:p>
        </p:txBody>
      </p:sp>
      <p:grpSp>
        <p:nvGrpSpPr>
          <p:cNvPr id="10365" name="Group 125"/>
          <p:cNvGrpSpPr>
            <a:grpSpLocks/>
          </p:cNvGrpSpPr>
          <p:nvPr/>
        </p:nvGrpSpPr>
        <p:grpSpPr bwMode="auto">
          <a:xfrm>
            <a:off x="3246438" y="2655888"/>
            <a:ext cx="2390775" cy="915987"/>
            <a:chOff x="2045" y="1673"/>
            <a:chExt cx="1506" cy="577"/>
          </a:xfrm>
        </p:grpSpPr>
        <p:sp>
          <p:nvSpPr>
            <p:cNvPr id="10363" name="Text Box 123"/>
            <p:cNvSpPr txBox="1">
              <a:spLocks noChangeArrowheads="1"/>
            </p:cNvSpPr>
            <p:nvPr/>
          </p:nvSpPr>
          <p:spPr bwMode="auto">
            <a:xfrm>
              <a:off x="2327" y="1673"/>
              <a:ext cx="1224" cy="5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Why </a:t>
              </a:r>
              <a:r>
                <a:rPr lang="en-GB" altLang="en-US">
                  <a:solidFill>
                    <a:srgbClr val="0000CC"/>
                  </a:solidFill>
                </a:rPr>
                <a:t>must</a:t>
              </a:r>
              <a:r>
                <a:rPr lang="en-GB" altLang="en-US"/>
                <a:t> there be 6 routes to here?</a:t>
              </a:r>
            </a:p>
          </p:txBody>
        </p:sp>
        <p:sp>
          <p:nvSpPr>
            <p:cNvPr id="10364" name="Line 124"/>
            <p:cNvSpPr>
              <a:spLocks noChangeShapeType="1"/>
            </p:cNvSpPr>
            <p:nvPr/>
          </p:nvSpPr>
          <p:spPr bwMode="auto">
            <a:xfrm flipH="1">
              <a:off x="2045" y="2081"/>
              <a:ext cx="457" cy="12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366" name="Text Box 126"/>
          <p:cNvSpPr txBox="1">
            <a:spLocks noChangeArrowheads="1"/>
          </p:cNvSpPr>
          <p:nvPr/>
        </p:nvSpPr>
        <p:spPr bwMode="auto">
          <a:xfrm>
            <a:off x="546100"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0367" name="Rectangle 127"/>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8" name="Rectangle 128"/>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9" name="Rectangle 129"/>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0" name="Rectangle 130"/>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1" name="Text Box 131"/>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32"/>
                                        </p:tgtEl>
                                        <p:attrNameLst>
                                          <p:attrName>style.visibility</p:attrName>
                                        </p:attrNameLst>
                                      </p:cBhvr>
                                      <p:to>
                                        <p:strVal val="visible"/>
                                      </p:to>
                                    </p:set>
                                    <p:animEffect transition="in" filter="wipe(left)">
                                      <p:cBhvr>
                                        <p:cTn id="7" dur="500"/>
                                        <p:tgtEl>
                                          <p:spTgt spid="1033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333"/>
                                        </p:tgtEl>
                                        <p:attrNameLst>
                                          <p:attrName>style.visibility</p:attrName>
                                        </p:attrNameLst>
                                      </p:cBhvr>
                                      <p:to>
                                        <p:strVal val="visible"/>
                                      </p:to>
                                    </p:set>
                                    <p:animEffect transition="in" filter="wipe(up)">
                                      <p:cBhvr>
                                        <p:cTn id="11" dur="500"/>
                                        <p:tgtEl>
                                          <p:spTgt spid="1033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0334"/>
                                        </p:tgtEl>
                                        <p:attrNameLst>
                                          <p:attrName>style.visibility</p:attrName>
                                        </p:attrNameLst>
                                      </p:cBhvr>
                                      <p:to>
                                        <p:strVal val="visible"/>
                                      </p:to>
                                    </p:set>
                                    <p:animEffect transition="in" filter="wipe(up)">
                                      <p:cBhvr>
                                        <p:cTn id="16" dur="500"/>
                                        <p:tgtEl>
                                          <p:spTgt spid="10334"/>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0335"/>
                                        </p:tgtEl>
                                        <p:attrNameLst>
                                          <p:attrName>style.visibility</p:attrName>
                                        </p:attrNameLst>
                                      </p:cBhvr>
                                      <p:to>
                                        <p:strVal val="visible"/>
                                      </p:to>
                                    </p:set>
                                    <p:animEffect transition="in" filter="wipe(left)">
                                      <p:cBhvr>
                                        <p:cTn id="20" dur="500"/>
                                        <p:tgtEl>
                                          <p:spTgt spid="1033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0336"/>
                                        </p:tgtEl>
                                        <p:attrNameLst>
                                          <p:attrName>style.visibility</p:attrName>
                                        </p:attrNameLst>
                                      </p:cBhvr>
                                      <p:to>
                                        <p:strVal val="visible"/>
                                      </p:to>
                                    </p:set>
                                    <p:animEffect transition="in" filter="wipe(left)">
                                      <p:cBhvr>
                                        <p:cTn id="25" dur="500"/>
                                        <p:tgtEl>
                                          <p:spTgt spid="10336"/>
                                        </p:tgtEl>
                                      </p:cBhvr>
                                    </p:animEffect>
                                  </p:childTnLst>
                                </p:cTn>
                              </p:par>
                            </p:childTnLst>
                          </p:cTn>
                        </p:par>
                        <p:par>
                          <p:cTn id="26" fill="hold" nodeType="afterGroup">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10337"/>
                                        </p:tgtEl>
                                        <p:attrNameLst>
                                          <p:attrName>style.visibility</p:attrName>
                                        </p:attrNameLst>
                                      </p:cBhvr>
                                      <p:to>
                                        <p:strVal val="visible"/>
                                      </p:to>
                                    </p:set>
                                    <p:animEffect transition="in" filter="wipe(up)">
                                      <p:cBhvr>
                                        <p:cTn id="29" dur="500"/>
                                        <p:tgtEl>
                                          <p:spTgt spid="10337"/>
                                        </p:tgtEl>
                                      </p:cBhvr>
                                    </p:animEffect>
                                  </p:childTnLst>
                                </p:cTn>
                              </p:par>
                            </p:childTnLst>
                          </p:cTn>
                        </p:par>
                        <p:par>
                          <p:cTn id="30" fill="hold" nodeType="afterGroup">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0338"/>
                                        </p:tgtEl>
                                        <p:attrNameLst>
                                          <p:attrName>style.visibility</p:attrName>
                                        </p:attrNameLst>
                                      </p:cBhvr>
                                      <p:to>
                                        <p:strVal val="visible"/>
                                      </p:to>
                                    </p:set>
                                    <p:animEffect transition="in" filter="wipe(left)">
                                      <p:cBhvr>
                                        <p:cTn id="33" dur="500"/>
                                        <p:tgtEl>
                                          <p:spTgt spid="1033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nodeType="clickEffect">
                                  <p:stCondLst>
                                    <p:cond delay="0"/>
                                  </p:stCondLst>
                                  <p:childTnLst>
                                    <p:set>
                                      <p:cBhvr>
                                        <p:cTn id="37" dur="1" fill="hold">
                                          <p:stCondLst>
                                            <p:cond delay="0"/>
                                          </p:stCondLst>
                                        </p:cTn>
                                        <p:tgtEl>
                                          <p:spTgt spid="10353"/>
                                        </p:tgtEl>
                                        <p:attrNameLst>
                                          <p:attrName>style.visibility</p:attrName>
                                        </p:attrNameLst>
                                      </p:cBhvr>
                                      <p:to>
                                        <p:strVal val="visible"/>
                                      </p:to>
                                    </p:set>
                                    <p:animEffect transition="in" filter="wipe(up)">
                                      <p:cBhvr>
                                        <p:cTn id="38" dur="500"/>
                                        <p:tgtEl>
                                          <p:spTgt spid="10353"/>
                                        </p:tgtEl>
                                      </p:cBhvr>
                                    </p:animEffect>
                                  </p:childTnLst>
                                  <p:subTnLst>
                                    <p:audio>
                                      <p:cMediaNode>
                                        <p:cTn display="0" masterRel="sameClick">
                                          <p:stCondLst>
                                            <p:cond evt="begin" delay="0">
                                              <p:tn val="36"/>
                                            </p:cond>
                                          </p:stCondLst>
                                          <p:endCondLst>
                                            <p:cond evt="onStopAudio" delay="0">
                                              <p:tgtEl>
                                                <p:sldTgt/>
                                              </p:tgtEl>
                                            </p:cond>
                                          </p:endCondLst>
                                        </p:cTn>
                                        <p:tgtEl>
                                          <p:sndTgt r:embed="rId3"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10341"/>
                                        </p:tgtEl>
                                        <p:attrNameLst>
                                          <p:attrName>style.visibility</p:attrName>
                                        </p:attrNameLst>
                                      </p:cBhvr>
                                      <p:to>
                                        <p:strVal val="visible"/>
                                      </p:to>
                                    </p:set>
                                    <p:animEffect transition="in" filter="wipe(up)">
                                      <p:cBhvr>
                                        <p:cTn id="43" dur="500"/>
                                        <p:tgtEl>
                                          <p:spTgt spid="10341"/>
                                        </p:tgtEl>
                                      </p:cBhvr>
                                    </p:animEffect>
                                  </p:childTnLst>
                                </p:cTn>
                              </p:par>
                            </p:childTnLst>
                          </p:cTn>
                        </p:par>
                        <p:par>
                          <p:cTn id="44" fill="hold" nodeType="afterGroup">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10342"/>
                                        </p:tgtEl>
                                        <p:attrNameLst>
                                          <p:attrName>style.visibility</p:attrName>
                                        </p:attrNameLst>
                                      </p:cBhvr>
                                      <p:to>
                                        <p:strVal val="visible"/>
                                      </p:to>
                                    </p:set>
                                    <p:animEffect transition="in" filter="wipe(left)">
                                      <p:cBhvr>
                                        <p:cTn id="47" dur="500"/>
                                        <p:tgtEl>
                                          <p:spTgt spid="1034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343"/>
                                        </p:tgtEl>
                                        <p:attrNameLst>
                                          <p:attrName>style.visibility</p:attrName>
                                        </p:attrNameLst>
                                      </p:cBhvr>
                                      <p:to>
                                        <p:strVal val="visible"/>
                                      </p:to>
                                    </p:set>
                                    <p:animEffect transition="in" filter="wipe(left)">
                                      <p:cBhvr>
                                        <p:cTn id="52" dur="500"/>
                                        <p:tgtEl>
                                          <p:spTgt spid="10343"/>
                                        </p:tgtEl>
                                      </p:cBhvr>
                                    </p:animEffect>
                                  </p:childTnLst>
                                </p:cTn>
                              </p:par>
                            </p:childTnLst>
                          </p:cTn>
                        </p:par>
                        <p:par>
                          <p:cTn id="53" fill="hold" nodeType="afterGroup">
                            <p:stCondLst>
                              <p:cond delay="500"/>
                            </p:stCondLst>
                            <p:childTnLst>
                              <p:par>
                                <p:cTn id="54" presetID="22" presetClass="entr" presetSubtype="1" fill="hold" grpId="0" nodeType="afterEffect">
                                  <p:stCondLst>
                                    <p:cond delay="0"/>
                                  </p:stCondLst>
                                  <p:childTnLst>
                                    <p:set>
                                      <p:cBhvr>
                                        <p:cTn id="55" dur="1" fill="hold">
                                          <p:stCondLst>
                                            <p:cond delay="0"/>
                                          </p:stCondLst>
                                        </p:cTn>
                                        <p:tgtEl>
                                          <p:spTgt spid="10344"/>
                                        </p:tgtEl>
                                        <p:attrNameLst>
                                          <p:attrName>style.visibility</p:attrName>
                                        </p:attrNameLst>
                                      </p:cBhvr>
                                      <p:to>
                                        <p:strVal val="visible"/>
                                      </p:to>
                                    </p:set>
                                    <p:animEffect transition="in" filter="wipe(up)">
                                      <p:cBhvr>
                                        <p:cTn id="56" dur="500"/>
                                        <p:tgtEl>
                                          <p:spTgt spid="10344"/>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10345"/>
                                        </p:tgtEl>
                                        <p:attrNameLst>
                                          <p:attrName>style.visibility</p:attrName>
                                        </p:attrNameLst>
                                      </p:cBhvr>
                                      <p:to>
                                        <p:strVal val="visible"/>
                                      </p:to>
                                    </p:set>
                                    <p:animEffect transition="in" filter="wipe(up)">
                                      <p:cBhvr>
                                        <p:cTn id="61" dur="500"/>
                                        <p:tgtEl>
                                          <p:spTgt spid="10345"/>
                                        </p:tgtEl>
                                      </p:cBhvr>
                                    </p:animEffect>
                                  </p:childTnLst>
                                </p:cTn>
                              </p:par>
                            </p:childTnLst>
                          </p:cTn>
                        </p:par>
                        <p:par>
                          <p:cTn id="62" fill="hold" nodeType="afterGroup">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10346"/>
                                        </p:tgtEl>
                                        <p:attrNameLst>
                                          <p:attrName>style.visibility</p:attrName>
                                        </p:attrNameLst>
                                      </p:cBhvr>
                                      <p:to>
                                        <p:strVal val="visible"/>
                                      </p:to>
                                    </p:set>
                                    <p:animEffect transition="in" filter="wipe(left)">
                                      <p:cBhvr>
                                        <p:cTn id="65" dur="500"/>
                                        <p:tgtEl>
                                          <p:spTgt spid="10346"/>
                                        </p:tgtEl>
                                      </p:cBhvr>
                                    </p:animEffect>
                                  </p:childTnLst>
                                </p:cTn>
                              </p:par>
                            </p:childTnLst>
                          </p:cTn>
                        </p:par>
                        <p:par>
                          <p:cTn id="66" fill="hold" nodeType="afterGroup">
                            <p:stCondLst>
                              <p:cond delay="1000"/>
                            </p:stCondLst>
                            <p:childTnLst>
                              <p:par>
                                <p:cTn id="67" presetID="22" presetClass="entr" presetSubtype="1" fill="hold" grpId="0" nodeType="afterEffect">
                                  <p:stCondLst>
                                    <p:cond delay="0"/>
                                  </p:stCondLst>
                                  <p:childTnLst>
                                    <p:set>
                                      <p:cBhvr>
                                        <p:cTn id="68" dur="1" fill="hold">
                                          <p:stCondLst>
                                            <p:cond delay="0"/>
                                          </p:stCondLst>
                                        </p:cTn>
                                        <p:tgtEl>
                                          <p:spTgt spid="10347"/>
                                        </p:tgtEl>
                                        <p:attrNameLst>
                                          <p:attrName>style.visibility</p:attrName>
                                        </p:attrNameLst>
                                      </p:cBhvr>
                                      <p:to>
                                        <p:strVal val="visible"/>
                                      </p:to>
                                    </p:set>
                                    <p:animEffect transition="in" filter="wipe(up)">
                                      <p:cBhvr>
                                        <p:cTn id="69" dur="500"/>
                                        <p:tgtEl>
                                          <p:spTgt spid="10347"/>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4" fill="hold" nodeType="clickEffect">
                                  <p:stCondLst>
                                    <p:cond delay="0"/>
                                  </p:stCondLst>
                                  <p:childTnLst>
                                    <p:set>
                                      <p:cBhvr>
                                        <p:cTn id="73" dur="1" fill="hold">
                                          <p:stCondLst>
                                            <p:cond delay="0"/>
                                          </p:stCondLst>
                                        </p:cTn>
                                        <p:tgtEl>
                                          <p:spTgt spid="10360"/>
                                        </p:tgtEl>
                                        <p:attrNameLst>
                                          <p:attrName>style.visibility</p:attrName>
                                        </p:attrNameLst>
                                      </p:cBhvr>
                                      <p:to>
                                        <p:strVal val="visible"/>
                                      </p:to>
                                    </p:set>
                                    <p:animEffect transition="in" filter="wipe(down)">
                                      <p:cBhvr>
                                        <p:cTn id="74" dur="500"/>
                                        <p:tgtEl>
                                          <p:spTgt spid="10360"/>
                                        </p:tgtEl>
                                      </p:cBhvr>
                                    </p:animEffect>
                                  </p:childTnLst>
                                  <p:subTnLst>
                                    <p:audio>
                                      <p:cMediaNode>
                                        <p:cTn display="0" masterRel="sameClick">
                                          <p:stCondLst>
                                            <p:cond evt="begin" delay="0">
                                              <p:tn val="72"/>
                                            </p:cond>
                                          </p:stCondLst>
                                          <p:endCondLst>
                                            <p:cond evt="onStopAudio" delay="0">
                                              <p:tgtEl>
                                                <p:sldTgt/>
                                              </p:tgtEl>
                                            </p:cond>
                                          </p:endCondLst>
                                        </p:cTn>
                                        <p:tgtEl>
                                          <p:sndTgt r:embed="rId3" name="whoosh.wav"/>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1" fill="hold" nodeType="clickEffect">
                                  <p:stCondLst>
                                    <p:cond delay="0"/>
                                  </p:stCondLst>
                                  <p:childTnLst>
                                    <p:set>
                                      <p:cBhvr>
                                        <p:cTn id="78" dur="1" fill="hold">
                                          <p:stCondLst>
                                            <p:cond delay="0"/>
                                          </p:stCondLst>
                                        </p:cTn>
                                        <p:tgtEl>
                                          <p:spTgt spid="10365"/>
                                        </p:tgtEl>
                                        <p:attrNameLst>
                                          <p:attrName>style.visibility</p:attrName>
                                        </p:attrNameLst>
                                      </p:cBhvr>
                                      <p:to>
                                        <p:strVal val="visible"/>
                                      </p:to>
                                    </p:set>
                                    <p:animEffect transition="in" filter="wipe(up)">
                                      <p:cBhvr>
                                        <p:cTn id="79" dur="500"/>
                                        <p:tgtEl>
                                          <p:spTgt spid="10365"/>
                                        </p:tgtEl>
                                      </p:cBhvr>
                                    </p:animEffect>
                                  </p:childTnLst>
                                  <p:subTnLst>
                                    <p:audio>
                                      <p:cMediaNode>
                                        <p:cTn display="0" masterRel="sameClick">
                                          <p:stCondLst>
                                            <p:cond evt="begin" delay="0">
                                              <p:tn val="77"/>
                                            </p:cond>
                                          </p:stCondLst>
                                          <p:endCondLst>
                                            <p:cond evt="onStopAudio" delay="0">
                                              <p:tgtEl>
                                                <p:sldTgt/>
                                              </p:tgtEl>
                                            </p:cond>
                                          </p:endCondLst>
                                        </p:cTn>
                                        <p:tgtEl>
                                          <p:sndTgt r:embed="rId3" name="whoosh.wav"/>
                                        </p:tgtEl>
                                      </p:cMediaNode>
                                    </p:audio>
                                  </p:sub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8" fill="hold" grpId="0" nodeType="clickEffect">
                                  <p:stCondLst>
                                    <p:cond delay="0"/>
                                  </p:stCondLst>
                                  <p:iterate type="lt">
                                    <p:tmPct val="100000"/>
                                  </p:iterate>
                                  <p:childTnLst>
                                    <p:set>
                                      <p:cBhvr>
                                        <p:cTn id="83" dur="1" fill="hold">
                                          <p:stCondLst>
                                            <p:cond delay="0"/>
                                          </p:stCondLst>
                                        </p:cTn>
                                        <p:tgtEl>
                                          <p:spTgt spid="10361"/>
                                        </p:tgtEl>
                                        <p:attrNameLst>
                                          <p:attrName>style.visibility</p:attrName>
                                        </p:attrNameLst>
                                      </p:cBhvr>
                                      <p:to>
                                        <p:strVal val="visible"/>
                                      </p:to>
                                    </p:set>
                                    <p:animEffect transition="in" filter="wipe(left)">
                                      <p:cBhvr>
                                        <p:cTn id="84" dur="80"/>
                                        <p:tgtEl>
                                          <p:spTgt spid="10361"/>
                                        </p:tgtEl>
                                      </p:cBhvr>
                                    </p:animEffect>
                                  </p:childTnLst>
                                  <p:subTnLst>
                                    <p:audio>
                                      <p:cMediaNode>
                                        <p:cTn display="0" masterRel="sameClick">
                                          <p:stCondLst>
                                            <p:cond evt="begin" delay="0">
                                              <p:tn val="82"/>
                                            </p:cond>
                                          </p:stCondLst>
                                          <p:endCondLst>
                                            <p:cond evt="onStopAudio" delay="0">
                                              <p:tgtEl>
                                                <p:sldTgt/>
                                              </p:tgtEl>
                                            </p:cond>
                                          </p:endCondLst>
                                        </p:cTn>
                                        <p:tgtEl>
                                          <p:sndTgt r:embed="rId4"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2" grpId="0" animBg="1"/>
      <p:bldP spid="10333" grpId="0" animBg="1"/>
      <p:bldP spid="10334" grpId="0" animBg="1"/>
      <p:bldP spid="10335" grpId="0" animBg="1"/>
      <p:bldP spid="10336" grpId="0" animBg="1"/>
      <p:bldP spid="10337" grpId="0" animBg="1"/>
      <p:bldP spid="10338" grpId="0" animBg="1"/>
      <p:bldP spid="10341" grpId="0" animBg="1"/>
      <p:bldP spid="10342" grpId="0" animBg="1"/>
      <p:bldP spid="10343" grpId="0" animBg="1"/>
      <p:bldP spid="10344" grpId="0" animBg="1"/>
      <p:bldP spid="10345" grpId="0" animBg="1"/>
      <p:bldP spid="10346" grpId="0" animBg="1"/>
      <p:bldP spid="10347" grpId="0" animBg="1"/>
      <p:bldP spid="103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267" name="Group 3"/>
          <p:cNvGrpSpPr>
            <a:grpSpLocks/>
          </p:cNvGrpSpPr>
          <p:nvPr/>
        </p:nvGrpSpPr>
        <p:grpSpPr bwMode="auto">
          <a:xfrm>
            <a:off x="474663" y="590550"/>
            <a:ext cx="5176837" cy="5545138"/>
            <a:chOff x="299" y="372"/>
            <a:chExt cx="3261" cy="3493"/>
          </a:xfrm>
        </p:grpSpPr>
        <p:grpSp>
          <p:nvGrpSpPr>
            <p:cNvPr id="11268" name="Group 4"/>
            <p:cNvGrpSpPr>
              <a:grpSpLocks/>
            </p:cNvGrpSpPr>
            <p:nvPr/>
          </p:nvGrpSpPr>
          <p:grpSpPr bwMode="auto">
            <a:xfrm>
              <a:off x="299" y="610"/>
              <a:ext cx="3261" cy="3255"/>
              <a:chOff x="299" y="610"/>
              <a:chExt cx="3261" cy="3255"/>
            </a:xfrm>
          </p:grpSpPr>
          <p:sp>
            <p:nvSpPr>
              <p:cNvPr id="11269"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0" name="Rectangle 6" descr="Newsprint"/>
              <p:cNvSpPr>
                <a:spLocks noChangeArrowheads="1"/>
              </p:cNvSpPr>
              <p:nvPr/>
            </p:nvSpPr>
            <p:spPr bwMode="auto">
              <a:xfrm>
                <a:off x="1026" y="610"/>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Rectangle 7" descr="Newsprint"/>
              <p:cNvSpPr>
                <a:spLocks noChangeArrowheads="1"/>
              </p:cNvSpPr>
              <p:nvPr/>
            </p:nvSpPr>
            <p:spPr bwMode="auto">
              <a:xfrm>
                <a:off x="1750" y="610"/>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2" name="Rectangle 8" descr="Newsprint"/>
              <p:cNvSpPr>
                <a:spLocks noChangeArrowheads="1"/>
              </p:cNvSpPr>
              <p:nvPr/>
            </p:nvSpPr>
            <p:spPr bwMode="auto">
              <a:xfrm>
                <a:off x="2474" y="610"/>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3" name="Rectangle 9" descr="Newsprint"/>
              <p:cNvSpPr>
                <a:spLocks noChangeArrowheads="1"/>
              </p:cNvSpPr>
              <p:nvPr/>
            </p:nvSpPr>
            <p:spPr bwMode="auto">
              <a:xfrm>
                <a:off x="3198" y="610"/>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4" name="Rectangle 10" descr="Newsprint"/>
              <p:cNvSpPr>
                <a:spLocks noChangeArrowheads="1"/>
              </p:cNvSpPr>
              <p:nvPr/>
            </p:nvSpPr>
            <p:spPr bwMode="auto">
              <a:xfrm>
                <a:off x="299" y="1333"/>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5" name="Rectangle 11" descr="Newsprint"/>
              <p:cNvSpPr>
                <a:spLocks noChangeArrowheads="1"/>
              </p:cNvSpPr>
              <p:nvPr/>
            </p:nvSpPr>
            <p:spPr bwMode="auto">
              <a:xfrm>
                <a:off x="1023" y="1333"/>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6" name="Rectangle 12" descr="Newsprint"/>
              <p:cNvSpPr>
                <a:spLocks noChangeArrowheads="1"/>
              </p:cNvSpPr>
              <p:nvPr/>
            </p:nvSpPr>
            <p:spPr bwMode="auto">
              <a:xfrm>
                <a:off x="1747" y="1333"/>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7" name="Rectangle 13" descr="Newsprint"/>
              <p:cNvSpPr>
                <a:spLocks noChangeArrowheads="1"/>
              </p:cNvSpPr>
              <p:nvPr/>
            </p:nvSpPr>
            <p:spPr bwMode="auto">
              <a:xfrm>
                <a:off x="2471" y="1333"/>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8" name="Rectangle 14" descr="Newsprint"/>
              <p:cNvSpPr>
                <a:spLocks noChangeArrowheads="1"/>
              </p:cNvSpPr>
              <p:nvPr/>
            </p:nvSpPr>
            <p:spPr bwMode="auto">
              <a:xfrm>
                <a:off x="3196" y="1333"/>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9" name="Rectangle 15" descr="Newsprint"/>
              <p:cNvSpPr>
                <a:spLocks noChangeArrowheads="1"/>
              </p:cNvSpPr>
              <p:nvPr/>
            </p:nvSpPr>
            <p:spPr bwMode="auto">
              <a:xfrm>
                <a:off x="299" y="2057"/>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0" name="Rectangle 16" descr="Newsprint"/>
              <p:cNvSpPr>
                <a:spLocks noChangeArrowheads="1"/>
              </p:cNvSpPr>
              <p:nvPr/>
            </p:nvSpPr>
            <p:spPr bwMode="auto">
              <a:xfrm>
                <a:off x="1023" y="2057"/>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1" name="Rectangle 17" descr="Newsprint"/>
              <p:cNvSpPr>
                <a:spLocks noChangeArrowheads="1"/>
              </p:cNvSpPr>
              <p:nvPr/>
            </p:nvSpPr>
            <p:spPr bwMode="auto">
              <a:xfrm>
                <a:off x="1747" y="2057"/>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2" name="Rectangle 18" descr="Newsprint"/>
              <p:cNvSpPr>
                <a:spLocks noChangeArrowheads="1"/>
              </p:cNvSpPr>
              <p:nvPr/>
            </p:nvSpPr>
            <p:spPr bwMode="auto">
              <a:xfrm>
                <a:off x="2471" y="2057"/>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3" name="Rectangle 19" descr="Newsprint"/>
              <p:cNvSpPr>
                <a:spLocks noChangeArrowheads="1"/>
              </p:cNvSpPr>
              <p:nvPr/>
            </p:nvSpPr>
            <p:spPr bwMode="auto">
              <a:xfrm>
                <a:off x="3196" y="2057"/>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4" name="Rectangle 20" descr="Newsprint"/>
              <p:cNvSpPr>
                <a:spLocks noChangeArrowheads="1"/>
              </p:cNvSpPr>
              <p:nvPr/>
            </p:nvSpPr>
            <p:spPr bwMode="auto">
              <a:xfrm>
                <a:off x="299" y="2780"/>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5" name="Rectangle 21" descr="Newsprint"/>
              <p:cNvSpPr>
                <a:spLocks noChangeArrowheads="1"/>
              </p:cNvSpPr>
              <p:nvPr/>
            </p:nvSpPr>
            <p:spPr bwMode="auto">
              <a:xfrm>
                <a:off x="1023" y="2780"/>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6" name="Rectangle 22" descr="Newsprint"/>
              <p:cNvSpPr>
                <a:spLocks noChangeArrowheads="1"/>
              </p:cNvSpPr>
              <p:nvPr/>
            </p:nvSpPr>
            <p:spPr bwMode="auto">
              <a:xfrm>
                <a:off x="1747" y="2780"/>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7" name="Rectangle 23" descr="Newsprint"/>
              <p:cNvSpPr>
                <a:spLocks noChangeArrowheads="1"/>
              </p:cNvSpPr>
              <p:nvPr/>
            </p:nvSpPr>
            <p:spPr bwMode="auto">
              <a:xfrm>
                <a:off x="2471" y="2780"/>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8" name="Rectangle 24" descr="Newsprint"/>
              <p:cNvSpPr>
                <a:spLocks noChangeArrowheads="1"/>
              </p:cNvSpPr>
              <p:nvPr/>
            </p:nvSpPr>
            <p:spPr bwMode="auto">
              <a:xfrm>
                <a:off x="3196" y="2780"/>
                <a:ext cx="362" cy="362"/>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9" name="Rectangle 25" descr="Newsprint"/>
              <p:cNvSpPr>
                <a:spLocks noChangeArrowheads="1"/>
              </p:cNvSpPr>
              <p:nvPr/>
            </p:nvSpPr>
            <p:spPr bwMode="auto">
              <a:xfrm>
                <a:off x="300" y="3504"/>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0" name="Rectangle 26" descr="Newsprint"/>
              <p:cNvSpPr>
                <a:spLocks noChangeArrowheads="1"/>
              </p:cNvSpPr>
              <p:nvPr/>
            </p:nvSpPr>
            <p:spPr bwMode="auto">
              <a:xfrm>
                <a:off x="1024" y="3504"/>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1" name="Rectangle 27" descr="Newsprint"/>
              <p:cNvSpPr>
                <a:spLocks noChangeArrowheads="1"/>
              </p:cNvSpPr>
              <p:nvPr/>
            </p:nvSpPr>
            <p:spPr bwMode="auto">
              <a:xfrm>
                <a:off x="1748" y="3504"/>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2" name="Rectangle 28" descr="Newsprint"/>
              <p:cNvSpPr>
                <a:spLocks noChangeArrowheads="1"/>
              </p:cNvSpPr>
              <p:nvPr/>
            </p:nvSpPr>
            <p:spPr bwMode="auto">
              <a:xfrm>
                <a:off x="2472" y="3504"/>
                <a:ext cx="362" cy="361"/>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3"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1294"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11412" name="CorelDRAW" r:id="rId8" imgW="124560" imgH="300600" progId="CorelDRAW.Graphic.9">
                    <p:embed/>
                  </p:oleObj>
                </mc:Choice>
                <mc:Fallback>
                  <p:oleObj name="CorelDRAW" r:id="rId8" imgW="124560" imgH="300600" progId="CorelDRAW.Graphic.9">
                    <p:embed/>
                    <p:pic>
                      <p:nvPicPr>
                        <p:cNvPr id="0" name="Object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95"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11413" name="CorelDRAW" r:id="rId10" imgW="124560" imgH="300600" progId="CorelDRAW.Graphic.9">
                    <p:embed/>
                  </p:oleObj>
                </mc:Choice>
                <mc:Fallback>
                  <p:oleObj name="CorelDRAW" r:id="rId10" imgW="124560" imgH="300600" progId="CorelDRAW.Graphic.9">
                    <p:embed/>
                    <p:pic>
                      <p:nvPicPr>
                        <p:cNvPr id="0" name="Object 3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1296" name="Rectangle 32"/>
          <p:cNvSpPr>
            <a:spLocks noChangeArrowheads="1"/>
          </p:cNvSpPr>
          <p:nvPr/>
        </p:nvSpPr>
        <p:spPr bwMode="auto">
          <a:xfrm>
            <a:off x="5959475" y="819150"/>
            <a:ext cx="2998788"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1298" name="Picture 34" descr="Shark 0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11299" name="Picture 35" descr="Shark 30"/>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11300" name="Picture 36" descr="Shark 3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grpSp>
        <p:nvGrpSpPr>
          <p:cNvPr id="11301" name="Group 37"/>
          <p:cNvGrpSpPr>
            <a:grpSpLocks/>
          </p:cNvGrpSpPr>
          <p:nvPr/>
        </p:nvGrpSpPr>
        <p:grpSpPr bwMode="auto">
          <a:xfrm>
            <a:off x="2325688" y="3857625"/>
            <a:ext cx="1619250" cy="565150"/>
            <a:chOff x="1321" y="2213"/>
            <a:chExt cx="1603" cy="991"/>
          </a:xfrm>
        </p:grpSpPr>
        <p:sp>
          <p:nvSpPr>
            <p:cNvPr id="11302" name="Freeform 38"/>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03" name="Freeform 39"/>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11304" name="Freeform 40"/>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11305" name="Freeform 41"/>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11306" name="Freeform 42"/>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07" name="Freeform 43"/>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08" name="Freeform 44"/>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09" name="Freeform 45"/>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0" name="Freeform 46"/>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1" name="Freeform 47"/>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2" name="Freeform 48"/>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3" name="Freeform 49"/>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4" name="Freeform 50"/>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5" name="Freeform 51"/>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6" name="Freeform 52"/>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7" name="Freeform 53"/>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8" name="Freeform 54"/>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9" name="Freeform 55"/>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20" name="Freeform 56"/>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21" name="Freeform 57"/>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22" name="Freeform 58"/>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23" name="Freeform 59"/>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11324" name="Freeform 60"/>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11325" name="Freeform 61"/>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26" name="Freeform 62"/>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11327" name="Freeform 63"/>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11328" name="Freeform 64"/>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11329" name="Freeform 65"/>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11330" name="Freeform 66"/>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1" name="Freeform 67"/>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2" name="Freeform 68"/>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3" name="Freeform 69"/>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4" name="Freeform 70"/>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11335" name="Freeform 71"/>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6" name="Freeform 72"/>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7" name="Freeform 73"/>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8" name="Freeform 74"/>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11339" name="Freeform 75"/>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40" name="Freeform 76"/>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11341" name="Text Box 77"/>
          <p:cNvSpPr txBox="1">
            <a:spLocks noChangeArrowheads="1"/>
          </p:cNvSpPr>
          <p:nvPr/>
        </p:nvSpPr>
        <p:spPr bwMode="auto">
          <a:xfrm>
            <a:off x="5991225" y="992188"/>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many routes are there to:</a:t>
            </a:r>
            <a:endParaRPr lang="en-GB" altLang="en-US">
              <a:solidFill>
                <a:srgbClr val="FF0000"/>
              </a:solidFill>
            </a:endParaRPr>
          </a:p>
        </p:txBody>
      </p:sp>
      <p:sp>
        <p:nvSpPr>
          <p:cNvPr id="11342" name="Text Box 78"/>
          <p:cNvSpPr txBox="1">
            <a:spLocks noChangeArrowheads="1"/>
          </p:cNvSpPr>
          <p:nvPr/>
        </p:nvSpPr>
        <p:spPr bwMode="auto">
          <a:xfrm>
            <a:off x="1712913" y="1044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3" name="Text Box 79"/>
          <p:cNvSpPr txBox="1">
            <a:spLocks noChangeArrowheads="1"/>
          </p:cNvSpPr>
          <p:nvPr/>
        </p:nvSpPr>
        <p:spPr bwMode="auto">
          <a:xfrm>
            <a:off x="2894013" y="1049338"/>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4" name="Text Box 80"/>
          <p:cNvSpPr txBox="1">
            <a:spLocks noChangeArrowheads="1"/>
          </p:cNvSpPr>
          <p:nvPr/>
        </p:nvSpPr>
        <p:spPr bwMode="auto">
          <a:xfrm>
            <a:off x="4032250" y="1054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5" name="Text Box 81"/>
          <p:cNvSpPr txBox="1">
            <a:spLocks noChangeArrowheads="1"/>
          </p:cNvSpPr>
          <p:nvPr/>
        </p:nvSpPr>
        <p:spPr bwMode="auto">
          <a:xfrm>
            <a:off x="5184775"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6" name="Text Box 82"/>
          <p:cNvSpPr txBox="1">
            <a:spLocks noChangeArrowheads="1"/>
          </p:cNvSpPr>
          <p:nvPr/>
        </p:nvSpPr>
        <p:spPr bwMode="auto">
          <a:xfrm>
            <a:off x="546100" y="2197100"/>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7" name="Text Box 83"/>
          <p:cNvSpPr txBox="1">
            <a:spLocks noChangeArrowheads="1"/>
          </p:cNvSpPr>
          <p:nvPr/>
        </p:nvSpPr>
        <p:spPr bwMode="auto">
          <a:xfrm>
            <a:off x="550863" y="3363913"/>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8" name="Text Box 84"/>
          <p:cNvSpPr txBox="1">
            <a:spLocks noChangeArrowheads="1"/>
          </p:cNvSpPr>
          <p:nvPr/>
        </p:nvSpPr>
        <p:spPr bwMode="auto">
          <a:xfrm>
            <a:off x="557213" y="450215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49" name="Text Box 85"/>
          <p:cNvSpPr txBox="1">
            <a:spLocks noChangeArrowheads="1"/>
          </p:cNvSpPr>
          <p:nvPr/>
        </p:nvSpPr>
        <p:spPr bwMode="auto">
          <a:xfrm>
            <a:off x="563563" y="56546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350" name="Text Box 86"/>
          <p:cNvSpPr txBox="1">
            <a:spLocks noChangeArrowheads="1"/>
          </p:cNvSpPr>
          <p:nvPr/>
        </p:nvSpPr>
        <p:spPr bwMode="auto">
          <a:xfrm>
            <a:off x="1701800" y="22050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11351" name="Text Box 87"/>
          <p:cNvSpPr txBox="1">
            <a:spLocks noChangeArrowheads="1"/>
          </p:cNvSpPr>
          <p:nvPr/>
        </p:nvSpPr>
        <p:spPr bwMode="auto">
          <a:xfrm>
            <a:off x="2865438" y="2187575"/>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11352" name="Text Box 88"/>
          <p:cNvSpPr txBox="1">
            <a:spLocks noChangeArrowheads="1"/>
          </p:cNvSpPr>
          <p:nvPr/>
        </p:nvSpPr>
        <p:spPr bwMode="auto">
          <a:xfrm>
            <a:off x="1724025" y="33448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11353" name="Text Box 89"/>
          <p:cNvSpPr txBox="1">
            <a:spLocks noChangeArrowheads="1"/>
          </p:cNvSpPr>
          <p:nvPr/>
        </p:nvSpPr>
        <p:spPr bwMode="auto">
          <a:xfrm>
            <a:off x="2870200" y="333851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6</a:t>
            </a:r>
          </a:p>
        </p:txBody>
      </p:sp>
      <p:sp>
        <p:nvSpPr>
          <p:cNvPr id="11354" name="Text Box 90"/>
          <p:cNvSpPr txBox="1">
            <a:spLocks noChangeArrowheads="1"/>
          </p:cNvSpPr>
          <p:nvPr/>
        </p:nvSpPr>
        <p:spPr bwMode="auto">
          <a:xfrm>
            <a:off x="5981700" y="1795463"/>
            <a:ext cx="2951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Can you see all 6 of the routes?</a:t>
            </a:r>
            <a:endParaRPr lang="en-GB" altLang="en-US">
              <a:solidFill>
                <a:srgbClr val="FF0000"/>
              </a:solidFill>
            </a:endParaRPr>
          </a:p>
        </p:txBody>
      </p:sp>
      <p:sp>
        <p:nvSpPr>
          <p:cNvPr id="11369" name="Text Box 105"/>
          <p:cNvSpPr txBox="1">
            <a:spLocks noChangeArrowheads="1"/>
          </p:cNvSpPr>
          <p:nvPr/>
        </p:nvSpPr>
        <p:spPr bwMode="auto">
          <a:xfrm>
            <a:off x="5932488" y="2527300"/>
            <a:ext cx="2951162"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How could you have calculated the 6 routes without the need to draw or visualising them?</a:t>
            </a:r>
            <a:endParaRPr lang="en-GB" altLang="en-US">
              <a:solidFill>
                <a:srgbClr val="FF0000"/>
              </a:solidFill>
            </a:endParaRPr>
          </a:p>
        </p:txBody>
      </p:sp>
      <p:sp>
        <p:nvSpPr>
          <p:cNvPr id="11376" name="Text Box 112"/>
          <p:cNvSpPr txBox="1">
            <a:spLocks noChangeArrowheads="1"/>
          </p:cNvSpPr>
          <p:nvPr/>
        </p:nvSpPr>
        <p:spPr bwMode="auto">
          <a:xfrm>
            <a:off x="6038850" y="3752850"/>
            <a:ext cx="28003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What do you have to do to get the number of routes to </a:t>
            </a:r>
            <a:r>
              <a:rPr lang="en-GB" altLang="en-US">
                <a:solidFill>
                  <a:srgbClr val="0000CC"/>
                </a:solidFill>
              </a:rPr>
              <a:t>any </a:t>
            </a:r>
            <a:r>
              <a:rPr lang="en-GB" altLang="en-US"/>
              <a:t>stone?</a:t>
            </a:r>
          </a:p>
        </p:txBody>
      </p:sp>
      <p:sp>
        <p:nvSpPr>
          <p:cNvPr id="11380" name="Text Box 116"/>
          <p:cNvSpPr txBox="1">
            <a:spLocks noChangeArrowheads="1"/>
          </p:cNvSpPr>
          <p:nvPr/>
        </p:nvSpPr>
        <p:spPr bwMode="auto">
          <a:xfrm>
            <a:off x="4022725" y="220821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4</a:t>
            </a:r>
          </a:p>
        </p:txBody>
      </p:sp>
      <p:sp>
        <p:nvSpPr>
          <p:cNvPr id="11381" name="Oval 117"/>
          <p:cNvSpPr>
            <a:spLocks noChangeArrowheads="1"/>
          </p:cNvSpPr>
          <p:nvPr/>
        </p:nvSpPr>
        <p:spPr bwMode="auto">
          <a:xfrm>
            <a:off x="3744913" y="1949450"/>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384" name="Group 120"/>
          <p:cNvGrpSpPr>
            <a:grpSpLocks/>
          </p:cNvGrpSpPr>
          <p:nvPr/>
        </p:nvGrpSpPr>
        <p:grpSpPr bwMode="auto">
          <a:xfrm>
            <a:off x="2592388" y="820738"/>
            <a:ext cx="2058987" cy="1979612"/>
            <a:chOff x="1633" y="517"/>
            <a:chExt cx="1297" cy="1247"/>
          </a:xfrm>
        </p:grpSpPr>
        <p:sp>
          <p:nvSpPr>
            <p:cNvPr id="11382" name="Oval 118"/>
            <p:cNvSpPr>
              <a:spLocks noChangeArrowheads="1"/>
            </p:cNvSpPr>
            <p:nvPr/>
          </p:nvSpPr>
          <p:spPr bwMode="auto">
            <a:xfrm>
              <a:off x="2384" y="517"/>
              <a:ext cx="546" cy="546"/>
            </a:xfrm>
            <a:prstGeom prst="ellipse">
              <a:avLst/>
            </a:prstGeom>
            <a:noFill/>
            <a:ln w="38100">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83" name="Oval 119"/>
            <p:cNvSpPr>
              <a:spLocks noChangeArrowheads="1"/>
            </p:cNvSpPr>
            <p:nvPr/>
          </p:nvSpPr>
          <p:spPr bwMode="auto">
            <a:xfrm>
              <a:off x="1633" y="1218"/>
              <a:ext cx="546" cy="546"/>
            </a:xfrm>
            <a:prstGeom prst="ellipse">
              <a:avLst/>
            </a:prstGeom>
            <a:noFill/>
            <a:ln w="38100">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385" name="Oval 121"/>
          <p:cNvSpPr>
            <a:spLocks noChangeArrowheads="1"/>
          </p:cNvSpPr>
          <p:nvPr/>
        </p:nvSpPr>
        <p:spPr bwMode="auto">
          <a:xfrm>
            <a:off x="4908550" y="1963738"/>
            <a:ext cx="866775" cy="8667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86" name="Text Box 122"/>
          <p:cNvSpPr txBox="1">
            <a:spLocks noChangeArrowheads="1"/>
          </p:cNvSpPr>
          <p:nvPr/>
        </p:nvSpPr>
        <p:spPr bwMode="auto">
          <a:xfrm>
            <a:off x="5192713" y="222250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5</a:t>
            </a:r>
          </a:p>
        </p:txBody>
      </p:sp>
      <p:grpSp>
        <p:nvGrpSpPr>
          <p:cNvPr id="11387" name="Group 123"/>
          <p:cNvGrpSpPr>
            <a:grpSpLocks/>
          </p:cNvGrpSpPr>
          <p:nvPr/>
        </p:nvGrpSpPr>
        <p:grpSpPr bwMode="auto">
          <a:xfrm>
            <a:off x="3749675" y="835025"/>
            <a:ext cx="2058988" cy="1979613"/>
            <a:chOff x="1633" y="517"/>
            <a:chExt cx="1297" cy="1247"/>
          </a:xfrm>
        </p:grpSpPr>
        <p:sp>
          <p:nvSpPr>
            <p:cNvPr id="11388" name="Oval 124"/>
            <p:cNvSpPr>
              <a:spLocks noChangeArrowheads="1"/>
            </p:cNvSpPr>
            <p:nvPr/>
          </p:nvSpPr>
          <p:spPr bwMode="auto">
            <a:xfrm>
              <a:off x="2384" y="517"/>
              <a:ext cx="546" cy="546"/>
            </a:xfrm>
            <a:prstGeom prst="ellipse">
              <a:avLst/>
            </a:prstGeom>
            <a:noFill/>
            <a:ln w="38100">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89" name="Oval 125"/>
            <p:cNvSpPr>
              <a:spLocks noChangeArrowheads="1"/>
            </p:cNvSpPr>
            <p:nvPr/>
          </p:nvSpPr>
          <p:spPr bwMode="auto">
            <a:xfrm>
              <a:off x="1633" y="1218"/>
              <a:ext cx="546" cy="546"/>
            </a:xfrm>
            <a:prstGeom prst="ellipse">
              <a:avLst/>
            </a:prstGeom>
            <a:noFill/>
            <a:ln w="38100">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390" name="Text Box 126"/>
          <p:cNvSpPr txBox="1">
            <a:spLocks noChangeArrowheads="1"/>
          </p:cNvSpPr>
          <p:nvPr/>
        </p:nvSpPr>
        <p:spPr bwMode="auto">
          <a:xfrm>
            <a:off x="6076950" y="4762500"/>
            <a:ext cx="25336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Calculate the total number of routes to the finish stone.</a:t>
            </a:r>
          </a:p>
        </p:txBody>
      </p:sp>
      <p:sp>
        <p:nvSpPr>
          <p:cNvPr id="11391" name="Text Box 127"/>
          <p:cNvSpPr txBox="1">
            <a:spLocks noChangeArrowheads="1"/>
          </p:cNvSpPr>
          <p:nvPr/>
        </p:nvSpPr>
        <p:spPr bwMode="auto">
          <a:xfrm>
            <a:off x="3951288" y="3352800"/>
            <a:ext cx="51276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10</a:t>
            </a:r>
          </a:p>
        </p:txBody>
      </p:sp>
      <p:sp>
        <p:nvSpPr>
          <p:cNvPr id="11392" name="Text Box 128"/>
          <p:cNvSpPr txBox="1">
            <a:spLocks noChangeArrowheads="1"/>
          </p:cNvSpPr>
          <p:nvPr/>
        </p:nvSpPr>
        <p:spPr bwMode="auto">
          <a:xfrm>
            <a:off x="5102225" y="3341688"/>
            <a:ext cx="51276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15</a:t>
            </a:r>
          </a:p>
        </p:txBody>
      </p:sp>
      <p:sp>
        <p:nvSpPr>
          <p:cNvPr id="11394" name="Text Box 130"/>
          <p:cNvSpPr txBox="1">
            <a:spLocks noChangeArrowheads="1"/>
          </p:cNvSpPr>
          <p:nvPr/>
        </p:nvSpPr>
        <p:spPr bwMode="auto">
          <a:xfrm>
            <a:off x="1712913" y="4495800"/>
            <a:ext cx="39211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4</a:t>
            </a:r>
          </a:p>
        </p:txBody>
      </p:sp>
      <p:sp>
        <p:nvSpPr>
          <p:cNvPr id="11395" name="Text Box 131"/>
          <p:cNvSpPr txBox="1">
            <a:spLocks noChangeArrowheads="1"/>
          </p:cNvSpPr>
          <p:nvPr/>
        </p:nvSpPr>
        <p:spPr bwMode="auto">
          <a:xfrm>
            <a:off x="1720850" y="5646738"/>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5</a:t>
            </a:r>
          </a:p>
        </p:txBody>
      </p:sp>
      <p:sp>
        <p:nvSpPr>
          <p:cNvPr id="11396" name="Text Box 132"/>
          <p:cNvSpPr txBox="1">
            <a:spLocks noChangeArrowheads="1"/>
          </p:cNvSpPr>
          <p:nvPr/>
        </p:nvSpPr>
        <p:spPr bwMode="auto">
          <a:xfrm>
            <a:off x="2797175" y="4503738"/>
            <a:ext cx="51276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10</a:t>
            </a:r>
          </a:p>
        </p:txBody>
      </p:sp>
      <p:sp>
        <p:nvSpPr>
          <p:cNvPr id="11397" name="Text Box 133"/>
          <p:cNvSpPr txBox="1">
            <a:spLocks noChangeArrowheads="1"/>
          </p:cNvSpPr>
          <p:nvPr/>
        </p:nvSpPr>
        <p:spPr bwMode="auto">
          <a:xfrm>
            <a:off x="2805113" y="5654675"/>
            <a:ext cx="51276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15</a:t>
            </a:r>
          </a:p>
        </p:txBody>
      </p:sp>
      <p:sp>
        <p:nvSpPr>
          <p:cNvPr id="11398" name="Text Box 134"/>
          <p:cNvSpPr txBox="1">
            <a:spLocks noChangeArrowheads="1"/>
          </p:cNvSpPr>
          <p:nvPr/>
        </p:nvSpPr>
        <p:spPr bwMode="auto">
          <a:xfrm>
            <a:off x="3948113" y="4511675"/>
            <a:ext cx="51276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20</a:t>
            </a:r>
          </a:p>
        </p:txBody>
      </p:sp>
      <p:sp>
        <p:nvSpPr>
          <p:cNvPr id="11399" name="Text Box 135"/>
          <p:cNvSpPr txBox="1">
            <a:spLocks noChangeArrowheads="1"/>
          </p:cNvSpPr>
          <p:nvPr/>
        </p:nvSpPr>
        <p:spPr bwMode="auto">
          <a:xfrm>
            <a:off x="5118100" y="4481513"/>
            <a:ext cx="51276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35</a:t>
            </a:r>
          </a:p>
        </p:txBody>
      </p:sp>
      <p:sp>
        <p:nvSpPr>
          <p:cNvPr id="11400" name="Text Box 136"/>
          <p:cNvSpPr txBox="1">
            <a:spLocks noChangeArrowheads="1"/>
          </p:cNvSpPr>
          <p:nvPr/>
        </p:nvSpPr>
        <p:spPr bwMode="auto">
          <a:xfrm>
            <a:off x="3944938" y="5651500"/>
            <a:ext cx="51276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35</a:t>
            </a:r>
          </a:p>
        </p:txBody>
      </p:sp>
      <p:sp>
        <p:nvSpPr>
          <p:cNvPr id="11401" name="Text Box 137"/>
          <p:cNvSpPr txBox="1">
            <a:spLocks noChangeArrowheads="1"/>
          </p:cNvSpPr>
          <p:nvPr/>
        </p:nvSpPr>
        <p:spPr bwMode="auto">
          <a:xfrm>
            <a:off x="5106988" y="5670550"/>
            <a:ext cx="512762"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70</a:t>
            </a:r>
          </a:p>
        </p:txBody>
      </p:sp>
      <p:sp>
        <p:nvSpPr>
          <p:cNvPr id="11402" name="Text Box 138"/>
          <p:cNvSpPr txBox="1">
            <a:spLocks noChangeArrowheads="1"/>
          </p:cNvSpPr>
          <p:nvPr/>
        </p:nvSpPr>
        <p:spPr bwMode="auto">
          <a:xfrm>
            <a:off x="546100" y="1046163"/>
            <a:ext cx="392113" cy="406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1403" name="Rectangle 139"/>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04" name="Rectangle 140"/>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05" name="Rectangle 141"/>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06" name="Rectangle 142"/>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07" name="Text Box 143"/>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381"/>
                                        </p:tgtEl>
                                        <p:attrNameLst>
                                          <p:attrName>style.visibility</p:attrName>
                                        </p:attrNameLst>
                                      </p:cBhvr>
                                      <p:to>
                                        <p:strVal val="visible"/>
                                      </p:to>
                                    </p:set>
                                    <p:animEffect transition="in" filter="wipe(down)">
                                      <p:cBhvr>
                                        <p:cTn id="7" dur="500"/>
                                        <p:tgtEl>
                                          <p:spTgt spid="11381"/>
                                        </p:tgtEl>
                                      </p:cBhvr>
                                    </p:animEffect>
                                  </p:childTnLst>
                                  <p:subTnLst>
                                    <p:set>
                                      <p:cBhvr override="childStyle">
                                        <p:cTn dur="1" fill="hold" display="0" masterRel="nextClick" afterEffect="1"/>
                                        <p:tgtEl>
                                          <p:spTgt spid="11381"/>
                                        </p:tgtEl>
                                        <p:attrNameLst>
                                          <p:attrName>style.visibility</p:attrName>
                                        </p:attrNameLst>
                                      </p:cBhvr>
                                      <p:to>
                                        <p:strVal val="hidden"/>
                                      </p:to>
                                    </p:se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380"/>
                                        </p:tgtEl>
                                        <p:attrNameLst>
                                          <p:attrName>style.visibility</p:attrName>
                                        </p:attrNameLst>
                                      </p:cBhvr>
                                      <p:to>
                                        <p:strVal val="visible"/>
                                      </p:to>
                                    </p:set>
                                    <p:animEffect transition="in" filter="dissolve">
                                      <p:cBhvr>
                                        <p:cTn id="12" dur="500"/>
                                        <p:tgtEl>
                                          <p:spTgt spid="1138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1384"/>
                                        </p:tgtEl>
                                        <p:attrNameLst>
                                          <p:attrName>style.visibility</p:attrName>
                                        </p:attrNameLst>
                                      </p:cBhvr>
                                      <p:to>
                                        <p:strVal val="visible"/>
                                      </p:to>
                                    </p:set>
                                    <p:animEffect transition="in" filter="dissolve">
                                      <p:cBhvr>
                                        <p:cTn id="17" dur="500"/>
                                        <p:tgtEl>
                                          <p:spTgt spid="11384"/>
                                        </p:tgtEl>
                                      </p:cBhvr>
                                    </p:animEffect>
                                  </p:childTnLst>
                                  <p:subTnLst>
                                    <p:set>
                                      <p:cBhvr override="childStyle">
                                        <p:cTn dur="1" fill="hold" display="0" masterRel="nextClick" afterEffect="1"/>
                                        <p:tgtEl>
                                          <p:spTgt spid="11384"/>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385"/>
                                        </p:tgtEl>
                                        <p:attrNameLst>
                                          <p:attrName>style.visibility</p:attrName>
                                        </p:attrNameLst>
                                      </p:cBhvr>
                                      <p:to>
                                        <p:strVal val="visible"/>
                                      </p:to>
                                    </p:set>
                                    <p:animEffect transition="in" filter="wipe(down)">
                                      <p:cBhvr>
                                        <p:cTn id="22" dur="500"/>
                                        <p:tgtEl>
                                          <p:spTgt spid="11385"/>
                                        </p:tgtEl>
                                      </p:cBhvr>
                                    </p:animEffect>
                                  </p:childTnLst>
                                  <p:subTnLst>
                                    <p:set>
                                      <p:cBhvr override="childStyle">
                                        <p:cTn dur="1" fill="hold" display="0" masterRel="nextClick" afterEffect="1"/>
                                        <p:tgtEl>
                                          <p:spTgt spid="11385"/>
                                        </p:tgtEl>
                                        <p:attrNameLst>
                                          <p:attrName>style.visibility</p:attrName>
                                        </p:attrNameLst>
                                      </p:cBhvr>
                                      <p:to>
                                        <p:strVal val="hidden"/>
                                      </p:to>
                                    </p:set>
                                    <p:audio>
                                      <p:cMediaNode>
                                        <p:cTn display="0" masterRel="sameClick">
                                          <p:stCondLst>
                                            <p:cond evt="begin" delay="0">
                                              <p:tn val="20"/>
                                            </p:cond>
                                          </p:stCondLst>
                                          <p:endCondLst>
                                            <p:cond evt="onStopAudio" delay="0">
                                              <p:tgtEl>
                                                <p:sldTgt/>
                                              </p:tgtEl>
                                            </p:cond>
                                          </p:endCondLst>
                                        </p:cTn>
                                        <p:tgtEl>
                                          <p:sndTgt r:embed="rId3" name="whoosh.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386"/>
                                        </p:tgtEl>
                                        <p:attrNameLst>
                                          <p:attrName>style.visibility</p:attrName>
                                        </p:attrNameLst>
                                      </p:cBhvr>
                                      <p:to>
                                        <p:strVal val="visible"/>
                                      </p:to>
                                    </p:set>
                                    <p:animEffect transition="in" filter="dissolve">
                                      <p:cBhvr>
                                        <p:cTn id="27" dur="500"/>
                                        <p:tgtEl>
                                          <p:spTgt spid="1138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11387"/>
                                        </p:tgtEl>
                                        <p:attrNameLst>
                                          <p:attrName>style.visibility</p:attrName>
                                        </p:attrNameLst>
                                      </p:cBhvr>
                                      <p:to>
                                        <p:strVal val="visible"/>
                                      </p:to>
                                    </p:set>
                                    <p:animEffect transition="in" filter="dissolve">
                                      <p:cBhvr>
                                        <p:cTn id="32" dur="500"/>
                                        <p:tgtEl>
                                          <p:spTgt spid="1138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iterate type="lt">
                                    <p:tmPct val="100000"/>
                                  </p:iterate>
                                  <p:childTnLst>
                                    <p:set>
                                      <p:cBhvr>
                                        <p:cTn id="36" dur="1" fill="hold">
                                          <p:stCondLst>
                                            <p:cond delay="0"/>
                                          </p:stCondLst>
                                        </p:cTn>
                                        <p:tgtEl>
                                          <p:spTgt spid="11390">
                                            <p:txEl>
                                              <p:pRg st="0" end="0"/>
                                            </p:txEl>
                                          </p:spTgt>
                                        </p:tgtEl>
                                        <p:attrNameLst>
                                          <p:attrName>style.visibility</p:attrName>
                                        </p:attrNameLst>
                                      </p:cBhvr>
                                      <p:to>
                                        <p:strVal val="visible"/>
                                      </p:to>
                                    </p:set>
                                    <p:animEffect transition="in" filter="wipe(left)">
                                      <p:cBhvr>
                                        <p:cTn id="37" dur="80"/>
                                        <p:tgtEl>
                                          <p:spTgt spid="11390">
                                            <p:txEl>
                                              <p:pRg st="0" end="0"/>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4" name="typ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11391"/>
                                        </p:tgtEl>
                                        <p:attrNameLst>
                                          <p:attrName>style.visibility</p:attrName>
                                        </p:attrNameLst>
                                      </p:cBhvr>
                                      <p:to>
                                        <p:strVal val="visible"/>
                                      </p:to>
                                    </p:set>
                                    <p:animEffect transition="in" filter="box(out)">
                                      <p:cBhvr>
                                        <p:cTn id="42" dur="500"/>
                                        <p:tgtEl>
                                          <p:spTgt spid="11391"/>
                                        </p:tgtEl>
                                      </p:cBhvr>
                                    </p:animEffect>
                                  </p:childTnLst>
                                  <p:subTnLst>
                                    <p:audio>
                                      <p:cMediaNode>
                                        <p:cTn display="0" masterRel="sameClick">
                                          <p:stCondLst>
                                            <p:cond evt="begin" delay="0">
                                              <p:tn val="40"/>
                                            </p:cond>
                                          </p:stCondLst>
                                          <p:endCondLst>
                                            <p:cond evt="onStopAudio" delay="0">
                                              <p:tgtEl>
                                                <p:sldTgt/>
                                              </p:tgtEl>
                                            </p:cond>
                                          </p:endCondLst>
                                        </p:cTn>
                                        <p:tgtEl>
                                          <p:sndTgt r:embed="rId5" name="bomb.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11392"/>
                                        </p:tgtEl>
                                        <p:attrNameLst>
                                          <p:attrName>style.visibility</p:attrName>
                                        </p:attrNameLst>
                                      </p:cBhvr>
                                      <p:to>
                                        <p:strVal val="visible"/>
                                      </p:to>
                                    </p:set>
                                    <p:animEffect transition="in" filter="box(out)">
                                      <p:cBhvr>
                                        <p:cTn id="47" dur="500"/>
                                        <p:tgtEl>
                                          <p:spTgt spid="11392"/>
                                        </p:tgtEl>
                                      </p:cBhvr>
                                    </p:animEffect>
                                  </p:childTnLst>
                                  <p:subTnLst>
                                    <p:audio>
                                      <p:cMediaNode>
                                        <p:cTn display="0" masterRel="sameClick">
                                          <p:stCondLst>
                                            <p:cond evt="begin" delay="0">
                                              <p:tn val="45"/>
                                            </p:cond>
                                          </p:stCondLst>
                                          <p:endCondLst>
                                            <p:cond evt="onStopAudio" delay="0">
                                              <p:tgtEl>
                                                <p:sldTgt/>
                                              </p:tgtEl>
                                            </p:cond>
                                          </p:endCondLst>
                                        </p:cTn>
                                        <p:tgtEl>
                                          <p:sndTgt r:embed="rId5" name="bomb.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32" fill="hold" grpId="0" nodeType="clickEffect">
                                  <p:stCondLst>
                                    <p:cond delay="0"/>
                                  </p:stCondLst>
                                  <p:childTnLst>
                                    <p:set>
                                      <p:cBhvr>
                                        <p:cTn id="51" dur="1" fill="hold">
                                          <p:stCondLst>
                                            <p:cond delay="0"/>
                                          </p:stCondLst>
                                        </p:cTn>
                                        <p:tgtEl>
                                          <p:spTgt spid="11394"/>
                                        </p:tgtEl>
                                        <p:attrNameLst>
                                          <p:attrName>style.visibility</p:attrName>
                                        </p:attrNameLst>
                                      </p:cBhvr>
                                      <p:to>
                                        <p:strVal val="visible"/>
                                      </p:to>
                                    </p:set>
                                    <p:animEffect transition="in" filter="box(out)">
                                      <p:cBhvr>
                                        <p:cTn id="52" dur="500"/>
                                        <p:tgtEl>
                                          <p:spTgt spid="11394"/>
                                        </p:tgtEl>
                                      </p:cBhvr>
                                    </p:animEffect>
                                  </p:childTnLst>
                                  <p:subTnLst>
                                    <p:audio>
                                      <p:cMediaNode>
                                        <p:cTn display="0" masterRel="sameClick">
                                          <p:stCondLst>
                                            <p:cond evt="begin" delay="0">
                                              <p:tn val="50"/>
                                            </p:cond>
                                          </p:stCondLst>
                                          <p:endCondLst>
                                            <p:cond evt="onStopAudio" delay="0">
                                              <p:tgtEl>
                                                <p:sldTgt/>
                                              </p:tgtEl>
                                            </p:cond>
                                          </p:endCondLst>
                                        </p:cTn>
                                        <p:tgtEl>
                                          <p:sndTgt r:embed="rId5" name="bomb.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32" fill="hold" grpId="0" nodeType="clickEffect">
                                  <p:stCondLst>
                                    <p:cond delay="0"/>
                                  </p:stCondLst>
                                  <p:childTnLst>
                                    <p:set>
                                      <p:cBhvr>
                                        <p:cTn id="56" dur="1" fill="hold">
                                          <p:stCondLst>
                                            <p:cond delay="0"/>
                                          </p:stCondLst>
                                        </p:cTn>
                                        <p:tgtEl>
                                          <p:spTgt spid="11396"/>
                                        </p:tgtEl>
                                        <p:attrNameLst>
                                          <p:attrName>style.visibility</p:attrName>
                                        </p:attrNameLst>
                                      </p:cBhvr>
                                      <p:to>
                                        <p:strVal val="visible"/>
                                      </p:to>
                                    </p:set>
                                    <p:animEffect transition="in" filter="box(out)">
                                      <p:cBhvr>
                                        <p:cTn id="57" dur="500"/>
                                        <p:tgtEl>
                                          <p:spTgt spid="11396"/>
                                        </p:tgtEl>
                                      </p:cBhvr>
                                    </p:animEffect>
                                  </p:childTnLst>
                                  <p:subTnLst>
                                    <p:audio>
                                      <p:cMediaNode>
                                        <p:cTn display="0" masterRel="sameClick">
                                          <p:stCondLst>
                                            <p:cond evt="begin" delay="0">
                                              <p:tn val="55"/>
                                            </p:cond>
                                          </p:stCondLst>
                                          <p:endCondLst>
                                            <p:cond evt="onStopAudio" delay="0">
                                              <p:tgtEl>
                                                <p:sldTgt/>
                                              </p:tgtEl>
                                            </p:cond>
                                          </p:endCondLst>
                                        </p:cTn>
                                        <p:tgtEl>
                                          <p:sndTgt r:embed="rId5" name="bomb.wav"/>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32" fill="hold" grpId="0" nodeType="clickEffect">
                                  <p:stCondLst>
                                    <p:cond delay="0"/>
                                  </p:stCondLst>
                                  <p:childTnLst>
                                    <p:set>
                                      <p:cBhvr>
                                        <p:cTn id="61" dur="1" fill="hold">
                                          <p:stCondLst>
                                            <p:cond delay="0"/>
                                          </p:stCondLst>
                                        </p:cTn>
                                        <p:tgtEl>
                                          <p:spTgt spid="11398"/>
                                        </p:tgtEl>
                                        <p:attrNameLst>
                                          <p:attrName>style.visibility</p:attrName>
                                        </p:attrNameLst>
                                      </p:cBhvr>
                                      <p:to>
                                        <p:strVal val="visible"/>
                                      </p:to>
                                    </p:set>
                                    <p:animEffect transition="in" filter="box(out)">
                                      <p:cBhvr>
                                        <p:cTn id="62" dur="500"/>
                                        <p:tgtEl>
                                          <p:spTgt spid="11398"/>
                                        </p:tgtEl>
                                      </p:cBhvr>
                                    </p:animEffect>
                                  </p:childTnLst>
                                  <p:subTnLst>
                                    <p:audio>
                                      <p:cMediaNode>
                                        <p:cTn display="0" masterRel="sameClick">
                                          <p:stCondLst>
                                            <p:cond evt="begin" delay="0">
                                              <p:tn val="60"/>
                                            </p:cond>
                                          </p:stCondLst>
                                          <p:endCondLst>
                                            <p:cond evt="onStopAudio" delay="0">
                                              <p:tgtEl>
                                                <p:sldTgt/>
                                              </p:tgtEl>
                                            </p:cond>
                                          </p:endCondLst>
                                        </p:cTn>
                                        <p:tgtEl>
                                          <p:sndTgt r:embed="rId5" name="bomb.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32" fill="hold" grpId="0" nodeType="clickEffect">
                                  <p:stCondLst>
                                    <p:cond delay="0"/>
                                  </p:stCondLst>
                                  <p:childTnLst>
                                    <p:set>
                                      <p:cBhvr>
                                        <p:cTn id="66" dur="1" fill="hold">
                                          <p:stCondLst>
                                            <p:cond delay="0"/>
                                          </p:stCondLst>
                                        </p:cTn>
                                        <p:tgtEl>
                                          <p:spTgt spid="11399"/>
                                        </p:tgtEl>
                                        <p:attrNameLst>
                                          <p:attrName>style.visibility</p:attrName>
                                        </p:attrNameLst>
                                      </p:cBhvr>
                                      <p:to>
                                        <p:strVal val="visible"/>
                                      </p:to>
                                    </p:set>
                                    <p:animEffect transition="in" filter="box(out)">
                                      <p:cBhvr>
                                        <p:cTn id="67" dur="500"/>
                                        <p:tgtEl>
                                          <p:spTgt spid="11399"/>
                                        </p:tgtEl>
                                      </p:cBhvr>
                                    </p:animEffect>
                                  </p:childTnLst>
                                  <p:subTnLst>
                                    <p:audio>
                                      <p:cMediaNode>
                                        <p:cTn display="0" masterRel="sameClick">
                                          <p:stCondLst>
                                            <p:cond evt="begin" delay="0">
                                              <p:tn val="65"/>
                                            </p:cond>
                                          </p:stCondLst>
                                          <p:endCondLst>
                                            <p:cond evt="onStopAudio" delay="0">
                                              <p:tgtEl>
                                                <p:sldTgt/>
                                              </p:tgtEl>
                                            </p:cond>
                                          </p:endCondLst>
                                        </p:cTn>
                                        <p:tgtEl>
                                          <p:sndTgt r:embed="rId5" name="bomb.wav"/>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4" presetClass="entr" presetSubtype="32" fill="hold" grpId="0" nodeType="clickEffect">
                                  <p:stCondLst>
                                    <p:cond delay="0"/>
                                  </p:stCondLst>
                                  <p:childTnLst>
                                    <p:set>
                                      <p:cBhvr>
                                        <p:cTn id="71" dur="1" fill="hold">
                                          <p:stCondLst>
                                            <p:cond delay="0"/>
                                          </p:stCondLst>
                                        </p:cTn>
                                        <p:tgtEl>
                                          <p:spTgt spid="11395"/>
                                        </p:tgtEl>
                                        <p:attrNameLst>
                                          <p:attrName>style.visibility</p:attrName>
                                        </p:attrNameLst>
                                      </p:cBhvr>
                                      <p:to>
                                        <p:strVal val="visible"/>
                                      </p:to>
                                    </p:set>
                                    <p:animEffect transition="in" filter="box(out)">
                                      <p:cBhvr>
                                        <p:cTn id="72" dur="500"/>
                                        <p:tgtEl>
                                          <p:spTgt spid="11395"/>
                                        </p:tgtEl>
                                      </p:cBhvr>
                                    </p:animEffect>
                                  </p:childTnLst>
                                  <p:subTnLst>
                                    <p:audio>
                                      <p:cMediaNode>
                                        <p:cTn display="0" masterRel="sameClick">
                                          <p:stCondLst>
                                            <p:cond evt="begin" delay="0">
                                              <p:tn val="70"/>
                                            </p:cond>
                                          </p:stCondLst>
                                          <p:endCondLst>
                                            <p:cond evt="onStopAudio" delay="0">
                                              <p:tgtEl>
                                                <p:sldTgt/>
                                              </p:tgtEl>
                                            </p:cond>
                                          </p:endCondLst>
                                        </p:cTn>
                                        <p:tgtEl>
                                          <p:sndTgt r:embed="rId5" name="bomb.wav"/>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4" presetClass="entr" presetSubtype="32" fill="hold" grpId="0" nodeType="clickEffect">
                                  <p:stCondLst>
                                    <p:cond delay="0"/>
                                  </p:stCondLst>
                                  <p:childTnLst>
                                    <p:set>
                                      <p:cBhvr>
                                        <p:cTn id="76" dur="1" fill="hold">
                                          <p:stCondLst>
                                            <p:cond delay="0"/>
                                          </p:stCondLst>
                                        </p:cTn>
                                        <p:tgtEl>
                                          <p:spTgt spid="11397"/>
                                        </p:tgtEl>
                                        <p:attrNameLst>
                                          <p:attrName>style.visibility</p:attrName>
                                        </p:attrNameLst>
                                      </p:cBhvr>
                                      <p:to>
                                        <p:strVal val="visible"/>
                                      </p:to>
                                    </p:set>
                                    <p:animEffect transition="in" filter="box(out)">
                                      <p:cBhvr>
                                        <p:cTn id="77" dur="500"/>
                                        <p:tgtEl>
                                          <p:spTgt spid="11397"/>
                                        </p:tgtEl>
                                      </p:cBhvr>
                                    </p:animEffect>
                                  </p:childTnLst>
                                  <p:subTnLst>
                                    <p:audio>
                                      <p:cMediaNode>
                                        <p:cTn display="0" masterRel="sameClick">
                                          <p:stCondLst>
                                            <p:cond evt="begin" delay="0">
                                              <p:tn val="75"/>
                                            </p:cond>
                                          </p:stCondLst>
                                          <p:endCondLst>
                                            <p:cond evt="onStopAudio" delay="0">
                                              <p:tgtEl>
                                                <p:sldTgt/>
                                              </p:tgtEl>
                                            </p:cond>
                                          </p:endCondLst>
                                        </p:cTn>
                                        <p:tgtEl>
                                          <p:sndTgt r:embed="rId5" name="bomb.wav"/>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4" presetClass="entr" presetSubtype="32" fill="hold" grpId="0" nodeType="clickEffect">
                                  <p:stCondLst>
                                    <p:cond delay="0"/>
                                  </p:stCondLst>
                                  <p:childTnLst>
                                    <p:set>
                                      <p:cBhvr>
                                        <p:cTn id="81" dur="1" fill="hold">
                                          <p:stCondLst>
                                            <p:cond delay="0"/>
                                          </p:stCondLst>
                                        </p:cTn>
                                        <p:tgtEl>
                                          <p:spTgt spid="11400"/>
                                        </p:tgtEl>
                                        <p:attrNameLst>
                                          <p:attrName>style.visibility</p:attrName>
                                        </p:attrNameLst>
                                      </p:cBhvr>
                                      <p:to>
                                        <p:strVal val="visible"/>
                                      </p:to>
                                    </p:set>
                                    <p:animEffect transition="in" filter="box(out)">
                                      <p:cBhvr>
                                        <p:cTn id="82" dur="500"/>
                                        <p:tgtEl>
                                          <p:spTgt spid="11400"/>
                                        </p:tgtEl>
                                      </p:cBhvr>
                                    </p:animEffect>
                                  </p:childTnLst>
                                  <p:subTnLst>
                                    <p:audio>
                                      <p:cMediaNode>
                                        <p:cTn display="0" masterRel="sameClick">
                                          <p:stCondLst>
                                            <p:cond evt="begin" delay="0">
                                              <p:tn val="80"/>
                                            </p:cond>
                                          </p:stCondLst>
                                          <p:endCondLst>
                                            <p:cond evt="onStopAudio" delay="0">
                                              <p:tgtEl>
                                                <p:sldTgt/>
                                              </p:tgtEl>
                                            </p:cond>
                                          </p:endCondLst>
                                        </p:cTn>
                                        <p:tgtEl>
                                          <p:sndTgt r:embed="rId5" name="bomb.wav"/>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4" presetClass="entr" presetSubtype="32" fill="hold" grpId="0" nodeType="clickEffect">
                                  <p:stCondLst>
                                    <p:cond delay="0"/>
                                  </p:stCondLst>
                                  <p:childTnLst>
                                    <p:set>
                                      <p:cBhvr>
                                        <p:cTn id="86" dur="1" fill="hold">
                                          <p:stCondLst>
                                            <p:cond delay="0"/>
                                          </p:stCondLst>
                                        </p:cTn>
                                        <p:tgtEl>
                                          <p:spTgt spid="11401"/>
                                        </p:tgtEl>
                                        <p:attrNameLst>
                                          <p:attrName>style.visibility</p:attrName>
                                        </p:attrNameLst>
                                      </p:cBhvr>
                                      <p:to>
                                        <p:strVal val="visible"/>
                                      </p:to>
                                    </p:set>
                                    <p:animEffect transition="in" filter="box(out)">
                                      <p:cBhvr>
                                        <p:cTn id="87" dur="500"/>
                                        <p:tgtEl>
                                          <p:spTgt spid="11401"/>
                                        </p:tgtEl>
                                      </p:cBhvr>
                                    </p:animEffect>
                                  </p:childTnLst>
                                  <p:subTnLst>
                                    <p:audio>
                                      <p:cMediaNode>
                                        <p:cTn display="0" masterRel="sameClick">
                                          <p:stCondLst>
                                            <p:cond evt="begin" delay="0">
                                              <p:tn val="85"/>
                                            </p:cond>
                                          </p:stCondLst>
                                          <p:endCondLst>
                                            <p:cond evt="onStopAudio" delay="0">
                                              <p:tgtEl>
                                                <p:sldTgt/>
                                              </p:tgtEl>
                                            </p:cond>
                                          </p:endCondLst>
                                        </p:cTn>
                                        <p:tgtEl>
                                          <p:sndTgt r:embed="rId6"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80" grpId="0" animBg="1"/>
      <p:bldP spid="11381" grpId="0" animBg="1"/>
      <p:bldP spid="11385" grpId="0" animBg="1"/>
      <p:bldP spid="11386" grpId="0" animBg="1"/>
      <p:bldP spid="11390" grpId="0" build="p"/>
      <p:bldP spid="11391" grpId="0" animBg="1"/>
      <p:bldP spid="11392" grpId="0" animBg="1"/>
      <p:bldP spid="11394" grpId="0" animBg="1"/>
      <p:bldP spid="11395" grpId="0" animBg="1"/>
      <p:bldP spid="11396" grpId="0" animBg="1"/>
      <p:bldP spid="11397" grpId="0" animBg="1"/>
      <p:bldP spid="11398" grpId="0" animBg="1"/>
      <p:bldP spid="11399" grpId="0" animBg="1"/>
      <p:bldP spid="11400" grpId="0" animBg="1"/>
      <p:bldP spid="1140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66713" y="842963"/>
            <a:ext cx="5562600" cy="5467350"/>
          </a:xfrm>
          <a:prstGeom prst="rect">
            <a:avLst/>
          </a:prstGeom>
          <a:gradFill rotWithShape="1">
            <a:gsLst>
              <a:gs pos="0">
                <a:srgbClr val="91B5FD">
                  <a:gamma/>
                  <a:shade val="76078"/>
                  <a:invGamma/>
                </a:srgbClr>
              </a:gs>
              <a:gs pos="50000">
                <a:srgbClr val="91B5FD"/>
              </a:gs>
              <a:gs pos="100000">
                <a:srgbClr val="91B5FD">
                  <a:gamma/>
                  <a:shade val="76078"/>
                  <a:invGamma/>
                </a:srgbClr>
              </a:gs>
            </a:gsLst>
            <a:lin ang="189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291" name="Group 3"/>
          <p:cNvGrpSpPr>
            <a:grpSpLocks/>
          </p:cNvGrpSpPr>
          <p:nvPr/>
        </p:nvGrpSpPr>
        <p:grpSpPr bwMode="auto">
          <a:xfrm>
            <a:off x="474663" y="590550"/>
            <a:ext cx="5176837" cy="5545138"/>
            <a:chOff x="299" y="372"/>
            <a:chExt cx="3261" cy="3493"/>
          </a:xfrm>
        </p:grpSpPr>
        <p:grpSp>
          <p:nvGrpSpPr>
            <p:cNvPr id="12292" name="Group 4"/>
            <p:cNvGrpSpPr>
              <a:grpSpLocks/>
            </p:cNvGrpSpPr>
            <p:nvPr/>
          </p:nvGrpSpPr>
          <p:grpSpPr bwMode="auto">
            <a:xfrm>
              <a:off x="299" y="610"/>
              <a:ext cx="3261" cy="3255"/>
              <a:chOff x="299" y="610"/>
              <a:chExt cx="3261" cy="3255"/>
            </a:xfrm>
          </p:grpSpPr>
          <p:sp>
            <p:nvSpPr>
              <p:cNvPr id="12293" name="Rectangle 5"/>
              <p:cNvSpPr>
                <a:spLocks noChangeArrowheads="1"/>
              </p:cNvSpPr>
              <p:nvPr/>
            </p:nvSpPr>
            <p:spPr bwMode="auto">
              <a:xfrm>
                <a:off x="301" y="610"/>
                <a:ext cx="362" cy="361"/>
              </a:xfrm>
              <a:prstGeom prst="rect">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4" name="Rectangle 6" descr="Newsprint"/>
              <p:cNvSpPr>
                <a:spLocks noChangeArrowheads="1"/>
              </p:cNvSpPr>
              <p:nvPr/>
            </p:nvSpPr>
            <p:spPr bwMode="auto">
              <a:xfrm>
                <a:off x="1026"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5" name="Rectangle 7" descr="Newsprint"/>
              <p:cNvSpPr>
                <a:spLocks noChangeArrowheads="1"/>
              </p:cNvSpPr>
              <p:nvPr/>
            </p:nvSpPr>
            <p:spPr bwMode="auto">
              <a:xfrm>
                <a:off x="1750"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6" name="Rectangle 8" descr="Newsprint"/>
              <p:cNvSpPr>
                <a:spLocks noChangeArrowheads="1"/>
              </p:cNvSpPr>
              <p:nvPr/>
            </p:nvSpPr>
            <p:spPr bwMode="auto">
              <a:xfrm>
                <a:off x="2474"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7" name="Rectangle 9" descr="Newsprint"/>
              <p:cNvSpPr>
                <a:spLocks noChangeArrowheads="1"/>
              </p:cNvSpPr>
              <p:nvPr/>
            </p:nvSpPr>
            <p:spPr bwMode="auto">
              <a:xfrm>
                <a:off x="3198" y="610"/>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8" name="Rectangle 10" descr="Newsprint"/>
              <p:cNvSpPr>
                <a:spLocks noChangeArrowheads="1"/>
              </p:cNvSpPr>
              <p:nvPr/>
            </p:nvSpPr>
            <p:spPr bwMode="auto">
              <a:xfrm>
                <a:off x="299"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9" name="Rectangle 11" descr="Newsprint"/>
              <p:cNvSpPr>
                <a:spLocks noChangeArrowheads="1"/>
              </p:cNvSpPr>
              <p:nvPr/>
            </p:nvSpPr>
            <p:spPr bwMode="auto">
              <a:xfrm>
                <a:off x="1023"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0" name="Rectangle 12" descr="Newsprint"/>
              <p:cNvSpPr>
                <a:spLocks noChangeArrowheads="1"/>
              </p:cNvSpPr>
              <p:nvPr/>
            </p:nvSpPr>
            <p:spPr bwMode="auto">
              <a:xfrm>
                <a:off x="1747"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1" name="Rectangle 13" descr="Newsprint"/>
              <p:cNvSpPr>
                <a:spLocks noChangeArrowheads="1"/>
              </p:cNvSpPr>
              <p:nvPr/>
            </p:nvSpPr>
            <p:spPr bwMode="auto">
              <a:xfrm>
                <a:off x="2471"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2" name="Rectangle 14" descr="Newsprint"/>
              <p:cNvSpPr>
                <a:spLocks noChangeArrowheads="1"/>
              </p:cNvSpPr>
              <p:nvPr/>
            </p:nvSpPr>
            <p:spPr bwMode="auto">
              <a:xfrm>
                <a:off x="3196" y="1333"/>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3" name="Rectangle 15" descr="Newsprint"/>
              <p:cNvSpPr>
                <a:spLocks noChangeArrowheads="1"/>
              </p:cNvSpPr>
              <p:nvPr/>
            </p:nvSpPr>
            <p:spPr bwMode="auto">
              <a:xfrm>
                <a:off x="299"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4" name="Rectangle 16" descr="Newsprint"/>
              <p:cNvSpPr>
                <a:spLocks noChangeArrowheads="1"/>
              </p:cNvSpPr>
              <p:nvPr/>
            </p:nvSpPr>
            <p:spPr bwMode="auto">
              <a:xfrm>
                <a:off x="1023"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5" name="Rectangle 17" descr="Newsprint"/>
              <p:cNvSpPr>
                <a:spLocks noChangeArrowheads="1"/>
              </p:cNvSpPr>
              <p:nvPr/>
            </p:nvSpPr>
            <p:spPr bwMode="auto">
              <a:xfrm>
                <a:off x="1747"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6" name="Rectangle 18" descr="Newsprint"/>
              <p:cNvSpPr>
                <a:spLocks noChangeArrowheads="1"/>
              </p:cNvSpPr>
              <p:nvPr/>
            </p:nvSpPr>
            <p:spPr bwMode="auto">
              <a:xfrm>
                <a:off x="2471"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7" name="Rectangle 19" descr="Newsprint"/>
              <p:cNvSpPr>
                <a:spLocks noChangeArrowheads="1"/>
              </p:cNvSpPr>
              <p:nvPr/>
            </p:nvSpPr>
            <p:spPr bwMode="auto">
              <a:xfrm>
                <a:off x="3196" y="2057"/>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8" name="Rectangle 20" descr="Newsprint"/>
              <p:cNvSpPr>
                <a:spLocks noChangeArrowheads="1"/>
              </p:cNvSpPr>
              <p:nvPr/>
            </p:nvSpPr>
            <p:spPr bwMode="auto">
              <a:xfrm>
                <a:off x="299"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9" name="Rectangle 21" descr="Newsprint"/>
              <p:cNvSpPr>
                <a:spLocks noChangeArrowheads="1"/>
              </p:cNvSpPr>
              <p:nvPr/>
            </p:nvSpPr>
            <p:spPr bwMode="auto">
              <a:xfrm>
                <a:off x="1023"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0" name="Rectangle 22" descr="Newsprint"/>
              <p:cNvSpPr>
                <a:spLocks noChangeArrowheads="1"/>
              </p:cNvSpPr>
              <p:nvPr/>
            </p:nvSpPr>
            <p:spPr bwMode="auto">
              <a:xfrm>
                <a:off x="1747"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1" name="Rectangle 23" descr="Newsprint"/>
              <p:cNvSpPr>
                <a:spLocks noChangeArrowheads="1"/>
              </p:cNvSpPr>
              <p:nvPr/>
            </p:nvSpPr>
            <p:spPr bwMode="auto">
              <a:xfrm>
                <a:off x="2471"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2" name="Rectangle 24" descr="Newsprint"/>
              <p:cNvSpPr>
                <a:spLocks noChangeArrowheads="1"/>
              </p:cNvSpPr>
              <p:nvPr/>
            </p:nvSpPr>
            <p:spPr bwMode="auto">
              <a:xfrm>
                <a:off x="3196" y="2780"/>
                <a:ext cx="362" cy="362"/>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3" name="Rectangle 25" descr="Newsprint"/>
              <p:cNvSpPr>
                <a:spLocks noChangeArrowheads="1"/>
              </p:cNvSpPr>
              <p:nvPr/>
            </p:nvSpPr>
            <p:spPr bwMode="auto">
              <a:xfrm>
                <a:off x="300"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4" name="Rectangle 26" descr="Newsprint"/>
              <p:cNvSpPr>
                <a:spLocks noChangeArrowheads="1"/>
              </p:cNvSpPr>
              <p:nvPr/>
            </p:nvSpPr>
            <p:spPr bwMode="auto">
              <a:xfrm>
                <a:off x="1024"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5" name="Rectangle 27" descr="Newsprint"/>
              <p:cNvSpPr>
                <a:spLocks noChangeArrowheads="1"/>
              </p:cNvSpPr>
              <p:nvPr/>
            </p:nvSpPr>
            <p:spPr bwMode="auto">
              <a:xfrm>
                <a:off x="1748"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6" name="Rectangle 28" descr="Newsprint"/>
              <p:cNvSpPr>
                <a:spLocks noChangeArrowheads="1"/>
              </p:cNvSpPr>
              <p:nvPr/>
            </p:nvSpPr>
            <p:spPr bwMode="auto">
              <a:xfrm>
                <a:off x="2472" y="3504"/>
                <a:ext cx="362" cy="361"/>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7" name="Rectangle 29"/>
              <p:cNvSpPr>
                <a:spLocks noChangeArrowheads="1"/>
              </p:cNvSpPr>
              <p:nvPr/>
            </p:nvSpPr>
            <p:spPr bwMode="auto">
              <a:xfrm>
                <a:off x="3196" y="3504"/>
                <a:ext cx="362" cy="361"/>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2318" name="Object 30"/>
            <p:cNvGraphicFramePr>
              <a:graphicFrameLocks noChangeAspect="1"/>
            </p:cNvGraphicFramePr>
            <p:nvPr/>
          </p:nvGraphicFramePr>
          <p:xfrm>
            <a:off x="326" y="372"/>
            <a:ext cx="174" cy="422"/>
          </p:xfrm>
          <a:graphic>
            <a:graphicData uri="http://schemas.openxmlformats.org/presentationml/2006/ole">
              <mc:AlternateContent xmlns:mc="http://schemas.openxmlformats.org/markup-compatibility/2006">
                <mc:Choice xmlns:v="urn:schemas-microsoft-com:vml" Requires="v">
                  <p:oleObj spid="_x0000_s12601" name="CorelDRAW" r:id="rId7" imgW="124560" imgH="300600" progId="CorelDRAW.Graphic.9">
                    <p:embed/>
                  </p:oleObj>
                </mc:Choice>
                <mc:Fallback>
                  <p:oleObj name="CorelDRAW" r:id="rId7" imgW="124560" imgH="300600" progId="CorelDRAW.Graphic.9">
                    <p:embed/>
                    <p:pic>
                      <p:nvPicPr>
                        <p:cNvPr id="0"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6" y="372"/>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319" name="Object 31"/>
            <p:cNvGraphicFramePr>
              <a:graphicFrameLocks noChangeAspect="1"/>
            </p:cNvGraphicFramePr>
            <p:nvPr/>
          </p:nvGraphicFramePr>
          <p:xfrm>
            <a:off x="3206" y="3231"/>
            <a:ext cx="174" cy="422"/>
          </p:xfrm>
          <a:graphic>
            <a:graphicData uri="http://schemas.openxmlformats.org/presentationml/2006/ole">
              <mc:AlternateContent xmlns:mc="http://schemas.openxmlformats.org/markup-compatibility/2006">
                <mc:Choice xmlns:v="urn:schemas-microsoft-com:vml" Requires="v">
                  <p:oleObj spid="_x0000_s12602" name="CorelDRAW" r:id="rId9" imgW="124560" imgH="300600" progId="CorelDRAW.Graphic.9">
                    <p:embed/>
                  </p:oleObj>
                </mc:Choice>
                <mc:Fallback>
                  <p:oleObj name="CorelDRAW" r:id="rId9" imgW="124560" imgH="300600" progId="CorelDRAW.Graphic.9">
                    <p:embed/>
                    <p:pic>
                      <p:nvPicPr>
                        <p:cNvPr id="0" name="Object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 y="3231"/>
                          <a:ext cx="174"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2320" name="Rectangle 32"/>
          <p:cNvSpPr>
            <a:spLocks noChangeArrowheads="1"/>
          </p:cNvSpPr>
          <p:nvPr/>
        </p:nvSpPr>
        <p:spPr bwMode="auto">
          <a:xfrm>
            <a:off x="5964238" y="847725"/>
            <a:ext cx="2998787" cy="546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2322" name="Picture 34" descr="Shark 0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6638" y="2801938"/>
            <a:ext cx="10287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12323" name="Picture 35" descr="Shark 3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4371975" y="4968875"/>
            <a:ext cx="663575" cy="706438"/>
          </a:xfrm>
          <a:prstGeom prst="rect">
            <a:avLst/>
          </a:prstGeom>
          <a:noFill/>
          <a:extLst>
            <a:ext uri="{909E8E84-426E-40DD-AFC4-6F175D3DCCD1}">
              <a14:hiddenFill xmlns:a14="http://schemas.microsoft.com/office/drawing/2010/main">
                <a:solidFill>
                  <a:srgbClr val="FFFFFF"/>
                </a:solidFill>
              </a14:hiddenFill>
            </a:ext>
          </a:extLst>
        </p:spPr>
      </p:pic>
      <p:pic>
        <p:nvPicPr>
          <p:cNvPr id="12324" name="Picture 36" descr="Shark 3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38350" y="1560513"/>
            <a:ext cx="1189038" cy="508000"/>
          </a:xfrm>
          <a:prstGeom prst="rect">
            <a:avLst/>
          </a:prstGeom>
          <a:noFill/>
          <a:extLst>
            <a:ext uri="{909E8E84-426E-40DD-AFC4-6F175D3DCCD1}">
              <a14:hiddenFill xmlns:a14="http://schemas.microsoft.com/office/drawing/2010/main">
                <a:solidFill>
                  <a:srgbClr val="FFFFFF"/>
                </a:solidFill>
              </a14:hiddenFill>
            </a:ext>
          </a:extLst>
        </p:spPr>
      </p:pic>
      <p:grpSp>
        <p:nvGrpSpPr>
          <p:cNvPr id="12325" name="Group 37"/>
          <p:cNvGrpSpPr>
            <a:grpSpLocks/>
          </p:cNvGrpSpPr>
          <p:nvPr/>
        </p:nvGrpSpPr>
        <p:grpSpPr bwMode="auto">
          <a:xfrm>
            <a:off x="2325688" y="3857625"/>
            <a:ext cx="1619250" cy="565150"/>
            <a:chOff x="1321" y="2213"/>
            <a:chExt cx="1603" cy="991"/>
          </a:xfrm>
        </p:grpSpPr>
        <p:sp>
          <p:nvSpPr>
            <p:cNvPr id="12326" name="Freeform 38"/>
            <p:cNvSpPr>
              <a:spLocks/>
            </p:cNvSpPr>
            <p:nvPr/>
          </p:nvSpPr>
          <p:spPr bwMode="auto">
            <a:xfrm>
              <a:off x="1898" y="2948"/>
              <a:ext cx="57" cy="60"/>
            </a:xfrm>
            <a:custGeom>
              <a:avLst/>
              <a:gdLst>
                <a:gd name="T0" fmla="*/ 114 w 114"/>
                <a:gd name="T1" fmla="*/ 0 h 120"/>
                <a:gd name="T2" fmla="*/ 109 w 114"/>
                <a:gd name="T3" fmla="*/ 2 h 120"/>
                <a:gd name="T4" fmla="*/ 101 w 114"/>
                <a:gd name="T5" fmla="*/ 12 h 120"/>
                <a:gd name="T6" fmla="*/ 87 w 114"/>
                <a:gd name="T7" fmla="*/ 25 h 120"/>
                <a:gd name="T8" fmla="*/ 71 w 114"/>
                <a:gd name="T9" fmla="*/ 42 h 120"/>
                <a:gd name="T10" fmla="*/ 53 w 114"/>
                <a:gd name="T11" fmla="*/ 60 h 120"/>
                <a:gd name="T12" fmla="*/ 36 w 114"/>
                <a:gd name="T13" fmla="*/ 79 h 120"/>
                <a:gd name="T14" fmla="*/ 23 w 114"/>
                <a:gd name="T15" fmla="*/ 97 h 120"/>
                <a:gd name="T16" fmla="*/ 13 w 114"/>
                <a:gd name="T17" fmla="*/ 114 h 120"/>
                <a:gd name="T18" fmla="*/ 6 w 114"/>
                <a:gd name="T19" fmla="*/ 120 h 120"/>
                <a:gd name="T20" fmla="*/ 2 w 114"/>
                <a:gd name="T21" fmla="*/ 116 h 120"/>
                <a:gd name="T22" fmla="*/ 0 w 114"/>
                <a:gd name="T23" fmla="*/ 103 h 120"/>
                <a:gd name="T24" fmla="*/ 0 w 114"/>
                <a:gd name="T25" fmla="*/ 85 h 120"/>
                <a:gd name="T26" fmla="*/ 0 w 114"/>
                <a:gd name="T27" fmla="*/ 65 h 120"/>
                <a:gd name="T28" fmla="*/ 1 w 114"/>
                <a:gd name="T29" fmla="*/ 47 h 120"/>
                <a:gd name="T30" fmla="*/ 2 w 114"/>
                <a:gd name="T31" fmla="*/ 33 h 120"/>
                <a:gd name="T32" fmla="*/ 3 w 114"/>
                <a:gd name="T33" fmla="*/ 29 h 120"/>
                <a:gd name="T34" fmla="*/ 114 w 114"/>
                <a:gd name="T3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20">
                  <a:moveTo>
                    <a:pt x="114" y="0"/>
                  </a:moveTo>
                  <a:lnTo>
                    <a:pt x="109" y="2"/>
                  </a:lnTo>
                  <a:lnTo>
                    <a:pt x="101" y="12"/>
                  </a:lnTo>
                  <a:lnTo>
                    <a:pt x="87" y="25"/>
                  </a:lnTo>
                  <a:lnTo>
                    <a:pt x="71" y="42"/>
                  </a:lnTo>
                  <a:lnTo>
                    <a:pt x="53" y="60"/>
                  </a:lnTo>
                  <a:lnTo>
                    <a:pt x="36" y="79"/>
                  </a:lnTo>
                  <a:lnTo>
                    <a:pt x="23" y="97"/>
                  </a:lnTo>
                  <a:lnTo>
                    <a:pt x="13" y="114"/>
                  </a:lnTo>
                  <a:lnTo>
                    <a:pt x="6" y="120"/>
                  </a:lnTo>
                  <a:lnTo>
                    <a:pt x="2" y="116"/>
                  </a:lnTo>
                  <a:lnTo>
                    <a:pt x="0" y="103"/>
                  </a:lnTo>
                  <a:lnTo>
                    <a:pt x="0" y="85"/>
                  </a:lnTo>
                  <a:lnTo>
                    <a:pt x="0" y="65"/>
                  </a:lnTo>
                  <a:lnTo>
                    <a:pt x="1" y="47"/>
                  </a:lnTo>
                  <a:lnTo>
                    <a:pt x="2" y="33"/>
                  </a:lnTo>
                  <a:lnTo>
                    <a:pt x="3" y="29"/>
                  </a:lnTo>
                  <a:lnTo>
                    <a:pt x="114"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27" name="Freeform 39"/>
            <p:cNvSpPr>
              <a:spLocks/>
            </p:cNvSpPr>
            <p:nvPr/>
          </p:nvSpPr>
          <p:spPr bwMode="auto">
            <a:xfrm>
              <a:off x="2497" y="2732"/>
              <a:ext cx="158" cy="302"/>
            </a:xfrm>
            <a:custGeom>
              <a:avLst/>
              <a:gdLst>
                <a:gd name="T0" fmla="*/ 47 w 314"/>
                <a:gd name="T1" fmla="*/ 89 h 604"/>
                <a:gd name="T2" fmla="*/ 0 w 314"/>
                <a:gd name="T3" fmla="*/ 181 h 604"/>
                <a:gd name="T4" fmla="*/ 4 w 314"/>
                <a:gd name="T5" fmla="*/ 182 h 604"/>
                <a:gd name="T6" fmla="*/ 16 w 314"/>
                <a:gd name="T7" fmla="*/ 191 h 604"/>
                <a:gd name="T8" fmla="*/ 31 w 314"/>
                <a:gd name="T9" fmla="*/ 204 h 604"/>
                <a:gd name="T10" fmla="*/ 52 w 314"/>
                <a:gd name="T11" fmla="*/ 226 h 604"/>
                <a:gd name="T12" fmla="*/ 70 w 314"/>
                <a:gd name="T13" fmla="*/ 252 h 604"/>
                <a:gd name="T14" fmla="*/ 87 w 314"/>
                <a:gd name="T15" fmla="*/ 286 h 604"/>
                <a:gd name="T16" fmla="*/ 96 w 314"/>
                <a:gd name="T17" fmla="*/ 327 h 604"/>
                <a:gd name="T18" fmla="*/ 100 w 314"/>
                <a:gd name="T19" fmla="*/ 377 h 604"/>
                <a:gd name="T20" fmla="*/ 95 w 314"/>
                <a:gd name="T21" fmla="*/ 427 h 604"/>
                <a:gd name="T22" fmla="*/ 89 w 314"/>
                <a:gd name="T23" fmla="*/ 473 h 604"/>
                <a:gd name="T24" fmla="*/ 81 w 314"/>
                <a:gd name="T25" fmla="*/ 511 h 604"/>
                <a:gd name="T26" fmla="*/ 72 w 314"/>
                <a:gd name="T27" fmla="*/ 544 h 604"/>
                <a:gd name="T28" fmla="*/ 64 w 314"/>
                <a:gd name="T29" fmla="*/ 569 h 604"/>
                <a:gd name="T30" fmla="*/ 58 w 314"/>
                <a:gd name="T31" fmla="*/ 588 h 604"/>
                <a:gd name="T32" fmla="*/ 53 w 314"/>
                <a:gd name="T33" fmla="*/ 599 h 604"/>
                <a:gd name="T34" fmla="*/ 52 w 314"/>
                <a:gd name="T35" fmla="*/ 604 h 604"/>
                <a:gd name="T36" fmla="*/ 60 w 314"/>
                <a:gd name="T37" fmla="*/ 595 h 604"/>
                <a:gd name="T38" fmla="*/ 84 w 314"/>
                <a:gd name="T39" fmla="*/ 572 h 604"/>
                <a:gd name="T40" fmla="*/ 118 w 314"/>
                <a:gd name="T41" fmla="*/ 536 h 604"/>
                <a:gd name="T42" fmla="*/ 159 w 314"/>
                <a:gd name="T43" fmla="*/ 491 h 604"/>
                <a:gd name="T44" fmla="*/ 201 w 314"/>
                <a:gd name="T45" fmla="*/ 435 h 604"/>
                <a:gd name="T46" fmla="*/ 241 w 314"/>
                <a:gd name="T47" fmla="*/ 376 h 604"/>
                <a:gd name="T48" fmla="*/ 273 w 314"/>
                <a:gd name="T49" fmla="*/ 311 h 604"/>
                <a:gd name="T50" fmla="*/ 295 w 314"/>
                <a:gd name="T51" fmla="*/ 247 h 604"/>
                <a:gd name="T52" fmla="*/ 303 w 314"/>
                <a:gd name="T53" fmla="*/ 190 h 604"/>
                <a:gd name="T54" fmla="*/ 305 w 314"/>
                <a:gd name="T55" fmla="*/ 146 h 604"/>
                <a:gd name="T56" fmla="*/ 302 w 314"/>
                <a:gd name="T57" fmla="*/ 113 h 604"/>
                <a:gd name="T58" fmla="*/ 299 w 314"/>
                <a:gd name="T59" fmla="*/ 90 h 604"/>
                <a:gd name="T60" fmla="*/ 294 w 314"/>
                <a:gd name="T61" fmla="*/ 69 h 604"/>
                <a:gd name="T62" fmla="*/ 294 w 314"/>
                <a:gd name="T63" fmla="*/ 52 h 604"/>
                <a:gd name="T64" fmla="*/ 299 w 314"/>
                <a:gd name="T65" fmla="*/ 36 h 604"/>
                <a:gd name="T66" fmla="*/ 313 w 314"/>
                <a:gd name="T67" fmla="*/ 15 h 604"/>
                <a:gd name="T68" fmla="*/ 314 w 314"/>
                <a:gd name="T69" fmla="*/ 0 h 604"/>
                <a:gd name="T70" fmla="*/ 291 w 314"/>
                <a:gd name="T71" fmla="*/ 0 h 604"/>
                <a:gd name="T72" fmla="*/ 249 w 314"/>
                <a:gd name="T73" fmla="*/ 10 h 604"/>
                <a:gd name="T74" fmla="*/ 197 w 314"/>
                <a:gd name="T75" fmla="*/ 28 h 604"/>
                <a:gd name="T76" fmla="*/ 142 w 314"/>
                <a:gd name="T77" fmla="*/ 48 h 604"/>
                <a:gd name="T78" fmla="*/ 95 w 314"/>
                <a:gd name="T79" fmla="*/ 67 h 604"/>
                <a:gd name="T80" fmla="*/ 60 w 314"/>
                <a:gd name="T81" fmla="*/ 81 h 604"/>
                <a:gd name="T82" fmla="*/ 47 w 314"/>
                <a:gd name="T83" fmla="*/ 8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4" h="604">
                  <a:moveTo>
                    <a:pt x="47" y="89"/>
                  </a:moveTo>
                  <a:lnTo>
                    <a:pt x="0" y="181"/>
                  </a:lnTo>
                  <a:lnTo>
                    <a:pt x="4" y="182"/>
                  </a:lnTo>
                  <a:lnTo>
                    <a:pt x="16" y="191"/>
                  </a:lnTo>
                  <a:lnTo>
                    <a:pt x="31" y="204"/>
                  </a:lnTo>
                  <a:lnTo>
                    <a:pt x="52" y="226"/>
                  </a:lnTo>
                  <a:lnTo>
                    <a:pt x="70" y="252"/>
                  </a:lnTo>
                  <a:lnTo>
                    <a:pt x="87" y="286"/>
                  </a:lnTo>
                  <a:lnTo>
                    <a:pt x="96" y="327"/>
                  </a:lnTo>
                  <a:lnTo>
                    <a:pt x="100" y="377"/>
                  </a:lnTo>
                  <a:lnTo>
                    <a:pt x="95" y="427"/>
                  </a:lnTo>
                  <a:lnTo>
                    <a:pt x="89" y="473"/>
                  </a:lnTo>
                  <a:lnTo>
                    <a:pt x="81" y="511"/>
                  </a:lnTo>
                  <a:lnTo>
                    <a:pt x="72" y="544"/>
                  </a:lnTo>
                  <a:lnTo>
                    <a:pt x="64" y="569"/>
                  </a:lnTo>
                  <a:lnTo>
                    <a:pt x="58" y="588"/>
                  </a:lnTo>
                  <a:lnTo>
                    <a:pt x="53" y="599"/>
                  </a:lnTo>
                  <a:lnTo>
                    <a:pt x="52" y="604"/>
                  </a:lnTo>
                  <a:lnTo>
                    <a:pt x="60" y="595"/>
                  </a:lnTo>
                  <a:lnTo>
                    <a:pt x="84" y="572"/>
                  </a:lnTo>
                  <a:lnTo>
                    <a:pt x="118" y="536"/>
                  </a:lnTo>
                  <a:lnTo>
                    <a:pt x="159" y="491"/>
                  </a:lnTo>
                  <a:lnTo>
                    <a:pt x="201" y="435"/>
                  </a:lnTo>
                  <a:lnTo>
                    <a:pt x="241" y="376"/>
                  </a:lnTo>
                  <a:lnTo>
                    <a:pt x="273" y="311"/>
                  </a:lnTo>
                  <a:lnTo>
                    <a:pt x="295" y="247"/>
                  </a:lnTo>
                  <a:lnTo>
                    <a:pt x="303" y="190"/>
                  </a:lnTo>
                  <a:lnTo>
                    <a:pt x="305" y="146"/>
                  </a:lnTo>
                  <a:lnTo>
                    <a:pt x="302" y="113"/>
                  </a:lnTo>
                  <a:lnTo>
                    <a:pt x="299" y="90"/>
                  </a:lnTo>
                  <a:lnTo>
                    <a:pt x="294" y="69"/>
                  </a:lnTo>
                  <a:lnTo>
                    <a:pt x="294" y="52"/>
                  </a:lnTo>
                  <a:lnTo>
                    <a:pt x="299" y="36"/>
                  </a:lnTo>
                  <a:lnTo>
                    <a:pt x="313" y="15"/>
                  </a:lnTo>
                  <a:lnTo>
                    <a:pt x="314" y="0"/>
                  </a:lnTo>
                  <a:lnTo>
                    <a:pt x="291" y="0"/>
                  </a:lnTo>
                  <a:lnTo>
                    <a:pt x="249" y="10"/>
                  </a:lnTo>
                  <a:lnTo>
                    <a:pt x="197" y="28"/>
                  </a:lnTo>
                  <a:lnTo>
                    <a:pt x="142" y="48"/>
                  </a:lnTo>
                  <a:lnTo>
                    <a:pt x="95" y="67"/>
                  </a:lnTo>
                  <a:lnTo>
                    <a:pt x="60" y="81"/>
                  </a:lnTo>
                  <a:lnTo>
                    <a:pt x="47" y="89"/>
                  </a:lnTo>
                  <a:close/>
                </a:path>
              </a:pathLst>
            </a:custGeom>
            <a:solidFill>
              <a:srgbClr val="42698C"/>
            </a:solidFill>
            <a:ln w="1588">
              <a:solidFill>
                <a:srgbClr val="000000"/>
              </a:solidFill>
              <a:prstDash val="solid"/>
              <a:round/>
              <a:headEnd/>
              <a:tailEnd/>
            </a:ln>
          </p:spPr>
          <p:txBody>
            <a:bodyPr/>
            <a:lstStyle/>
            <a:p>
              <a:endParaRPr lang="en-US"/>
            </a:p>
          </p:txBody>
        </p:sp>
        <p:sp>
          <p:nvSpPr>
            <p:cNvPr id="12328" name="Freeform 40"/>
            <p:cNvSpPr>
              <a:spLocks/>
            </p:cNvSpPr>
            <p:nvPr/>
          </p:nvSpPr>
          <p:spPr bwMode="auto">
            <a:xfrm>
              <a:off x="2115" y="2878"/>
              <a:ext cx="54" cy="86"/>
            </a:xfrm>
            <a:custGeom>
              <a:avLst/>
              <a:gdLst>
                <a:gd name="T0" fmla="*/ 110 w 110"/>
                <a:gd name="T1" fmla="*/ 2 h 172"/>
                <a:gd name="T2" fmla="*/ 107 w 110"/>
                <a:gd name="T3" fmla="*/ 7 h 172"/>
                <a:gd name="T4" fmla="*/ 101 w 110"/>
                <a:gd name="T5" fmla="*/ 23 h 172"/>
                <a:gd name="T6" fmla="*/ 93 w 110"/>
                <a:gd name="T7" fmla="*/ 45 h 172"/>
                <a:gd name="T8" fmla="*/ 82 w 110"/>
                <a:gd name="T9" fmla="*/ 72 h 172"/>
                <a:gd name="T10" fmla="*/ 68 w 110"/>
                <a:gd name="T11" fmla="*/ 99 h 172"/>
                <a:gd name="T12" fmla="*/ 53 w 110"/>
                <a:gd name="T13" fmla="*/ 126 h 172"/>
                <a:gd name="T14" fmla="*/ 35 w 110"/>
                <a:gd name="T15" fmla="*/ 150 h 172"/>
                <a:gd name="T16" fmla="*/ 18 w 110"/>
                <a:gd name="T17" fmla="*/ 167 h 172"/>
                <a:gd name="T18" fmla="*/ 4 w 110"/>
                <a:gd name="T19" fmla="*/ 172 h 172"/>
                <a:gd name="T20" fmla="*/ 0 w 110"/>
                <a:gd name="T21" fmla="*/ 170 h 172"/>
                <a:gd name="T22" fmla="*/ 1 w 110"/>
                <a:gd name="T23" fmla="*/ 158 h 172"/>
                <a:gd name="T24" fmla="*/ 7 w 110"/>
                <a:gd name="T25" fmla="*/ 141 h 172"/>
                <a:gd name="T26" fmla="*/ 13 w 110"/>
                <a:gd name="T27" fmla="*/ 118 h 172"/>
                <a:gd name="T28" fmla="*/ 18 w 110"/>
                <a:gd name="T29" fmla="*/ 95 h 172"/>
                <a:gd name="T30" fmla="*/ 18 w 110"/>
                <a:gd name="T31" fmla="*/ 70 h 172"/>
                <a:gd name="T32" fmla="*/ 12 w 110"/>
                <a:gd name="T33" fmla="*/ 48 h 172"/>
                <a:gd name="T34" fmla="*/ 6 w 110"/>
                <a:gd name="T35" fmla="*/ 29 h 172"/>
                <a:gd name="T36" fmla="*/ 12 w 110"/>
                <a:gd name="T37" fmla="*/ 16 h 172"/>
                <a:gd name="T38" fmla="*/ 28 w 110"/>
                <a:gd name="T39" fmla="*/ 7 h 172"/>
                <a:gd name="T40" fmla="*/ 48 w 110"/>
                <a:gd name="T41" fmla="*/ 4 h 172"/>
                <a:gd name="T42" fmla="*/ 69 w 110"/>
                <a:gd name="T43" fmla="*/ 0 h 172"/>
                <a:gd name="T44" fmla="*/ 89 w 110"/>
                <a:gd name="T45" fmla="*/ 1 h 172"/>
                <a:gd name="T46" fmla="*/ 104 w 110"/>
                <a:gd name="T47" fmla="*/ 1 h 172"/>
                <a:gd name="T48" fmla="*/ 110 w 110"/>
                <a:gd name="T49"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 h="172">
                  <a:moveTo>
                    <a:pt x="110" y="2"/>
                  </a:moveTo>
                  <a:lnTo>
                    <a:pt x="107" y="7"/>
                  </a:lnTo>
                  <a:lnTo>
                    <a:pt x="101" y="23"/>
                  </a:lnTo>
                  <a:lnTo>
                    <a:pt x="93" y="45"/>
                  </a:lnTo>
                  <a:lnTo>
                    <a:pt x="82" y="72"/>
                  </a:lnTo>
                  <a:lnTo>
                    <a:pt x="68" y="99"/>
                  </a:lnTo>
                  <a:lnTo>
                    <a:pt x="53" y="126"/>
                  </a:lnTo>
                  <a:lnTo>
                    <a:pt x="35" y="150"/>
                  </a:lnTo>
                  <a:lnTo>
                    <a:pt x="18" y="167"/>
                  </a:lnTo>
                  <a:lnTo>
                    <a:pt x="4" y="172"/>
                  </a:lnTo>
                  <a:lnTo>
                    <a:pt x="0" y="170"/>
                  </a:lnTo>
                  <a:lnTo>
                    <a:pt x="1" y="158"/>
                  </a:lnTo>
                  <a:lnTo>
                    <a:pt x="7" y="141"/>
                  </a:lnTo>
                  <a:lnTo>
                    <a:pt x="13" y="118"/>
                  </a:lnTo>
                  <a:lnTo>
                    <a:pt x="18" y="95"/>
                  </a:lnTo>
                  <a:lnTo>
                    <a:pt x="18" y="70"/>
                  </a:lnTo>
                  <a:lnTo>
                    <a:pt x="12" y="48"/>
                  </a:lnTo>
                  <a:lnTo>
                    <a:pt x="6" y="29"/>
                  </a:lnTo>
                  <a:lnTo>
                    <a:pt x="12" y="16"/>
                  </a:lnTo>
                  <a:lnTo>
                    <a:pt x="28" y="7"/>
                  </a:lnTo>
                  <a:lnTo>
                    <a:pt x="48" y="4"/>
                  </a:lnTo>
                  <a:lnTo>
                    <a:pt x="69" y="0"/>
                  </a:lnTo>
                  <a:lnTo>
                    <a:pt x="89" y="1"/>
                  </a:lnTo>
                  <a:lnTo>
                    <a:pt x="104" y="1"/>
                  </a:lnTo>
                  <a:lnTo>
                    <a:pt x="110" y="2"/>
                  </a:lnTo>
                  <a:close/>
                </a:path>
              </a:pathLst>
            </a:custGeom>
            <a:solidFill>
              <a:srgbClr val="42698C"/>
            </a:solidFill>
            <a:ln w="1588">
              <a:solidFill>
                <a:srgbClr val="000000"/>
              </a:solidFill>
              <a:prstDash val="solid"/>
              <a:round/>
              <a:headEnd/>
              <a:tailEnd/>
            </a:ln>
          </p:spPr>
          <p:txBody>
            <a:bodyPr/>
            <a:lstStyle/>
            <a:p>
              <a:endParaRPr lang="en-US"/>
            </a:p>
          </p:txBody>
        </p:sp>
        <p:sp>
          <p:nvSpPr>
            <p:cNvPr id="12329" name="Freeform 41"/>
            <p:cNvSpPr>
              <a:spLocks/>
            </p:cNvSpPr>
            <p:nvPr/>
          </p:nvSpPr>
          <p:spPr bwMode="auto">
            <a:xfrm>
              <a:off x="1321" y="2396"/>
              <a:ext cx="1603" cy="808"/>
            </a:xfrm>
            <a:custGeom>
              <a:avLst/>
              <a:gdLst>
                <a:gd name="T0" fmla="*/ 2719 w 3207"/>
                <a:gd name="T1" fmla="*/ 30 h 1615"/>
                <a:gd name="T2" fmla="*/ 2301 w 3207"/>
                <a:gd name="T3" fmla="*/ 114 h 1615"/>
                <a:gd name="T4" fmla="*/ 1661 w 3207"/>
                <a:gd name="T5" fmla="*/ 463 h 1615"/>
                <a:gd name="T6" fmla="*/ 1149 w 3207"/>
                <a:gd name="T7" fmla="*/ 879 h 1615"/>
                <a:gd name="T8" fmla="*/ 893 w 3207"/>
                <a:gd name="T9" fmla="*/ 1074 h 1615"/>
                <a:gd name="T10" fmla="*/ 673 w 3207"/>
                <a:gd name="T11" fmla="*/ 1088 h 1615"/>
                <a:gd name="T12" fmla="*/ 453 w 3207"/>
                <a:gd name="T13" fmla="*/ 989 h 1615"/>
                <a:gd name="T14" fmla="*/ 253 w 3207"/>
                <a:gd name="T15" fmla="*/ 888 h 1615"/>
                <a:gd name="T16" fmla="*/ 97 w 3207"/>
                <a:gd name="T17" fmla="*/ 871 h 1615"/>
                <a:gd name="T18" fmla="*/ 18 w 3207"/>
                <a:gd name="T19" fmla="*/ 874 h 1615"/>
                <a:gd name="T20" fmla="*/ 0 w 3207"/>
                <a:gd name="T21" fmla="*/ 880 h 1615"/>
                <a:gd name="T22" fmla="*/ 57 w 3207"/>
                <a:gd name="T23" fmla="*/ 889 h 1615"/>
                <a:gd name="T24" fmla="*/ 161 w 3207"/>
                <a:gd name="T25" fmla="*/ 927 h 1615"/>
                <a:gd name="T26" fmla="*/ 211 w 3207"/>
                <a:gd name="T27" fmla="*/ 995 h 1615"/>
                <a:gd name="T28" fmla="*/ 283 w 3207"/>
                <a:gd name="T29" fmla="*/ 1025 h 1615"/>
                <a:gd name="T30" fmla="*/ 351 w 3207"/>
                <a:gd name="T31" fmla="*/ 1053 h 1615"/>
                <a:gd name="T32" fmla="*/ 401 w 3207"/>
                <a:gd name="T33" fmla="*/ 1135 h 1615"/>
                <a:gd name="T34" fmla="*/ 534 w 3207"/>
                <a:gd name="T35" fmla="*/ 1222 h 1615"/>
                <a:gd name="T36" fmla="*/ 664 w 3207"/>
                <a:gd name="T37" fmla="*/ 1277 h 1615"/>
                <a:gd name="T38" fmla="*/ 753 w 3207"/>
                <a:gd name="T39" fmla="*/ 1326 h 1615"/>
                <a:gd name="T40" fmla="*/ 808 w 3207"/>
                <a:gd name="T41" fmla="*/ 1406 h 1615"/>
                <a:gd name="T42" fmla="*/ 799 w 3207"/>
                <a:gd name="T43" fmla="*/ 1491 h 1615"/>
                <a:gd name="T44" fmla="*/ 788 w 3207"/>
                <a:gd name="T45" fmla="*/ 1568 h 1615"/>
                <a:gd name="T46" fmla="*/ 785 w 3207"/>
                <a:gd name="T47" fmla="*/ 1612 h 1615"/>
                <a:gd name="T48" fmla="*/ 808 w 3207"/>
                <a:gd name="T49" fmla="*/ 1584 h 1615"/>
                <a:gd name="T50" fmla="*/ 882 w 3207"/>
                <a:gd name="T51" fmla="*/ 1462 h 1615"/>
                <a:gd name="T52" fmla="*/ 929 w 3207"/>
                <a:gd name="T53" fmla="*/ 1331 h 1615"/>
                <a:gd name="T54" fmla="*/ 929 w 3207"/>
                <a:gd name="T55" fmla="*/ 1252 h 1615"/>
                <a:gd name="T56" fmla="*/ 930 w 3207"/>
                <a:gd name="T57" fmla="*/ 1223 h 1615"/>
                <a:gd name="T58" fmla="*/ 1001 w 3207"/>
                <a:gd name="T59" fmla="*/ 1193 h 1615"/>
                <a:gd name="T60" fmla="*/ 1280 w 3207"/>
                <a:gd name="T61" fmla="*/ 1095 h 1615"/>
                <a:gd name="T62" fmla="*/ 1576 w 3207"/>
                <a:gd name="T63" fmla="*/ 999 h 1615"/>
                <a:gd name="T64" fmla="*/ 2022 w 3207"/>
                <a:gd name="T65" fmla="*/ 865 h 1615"/>
                <a:gd name="T66" fmla="*/ 2583 w 3207"/>
                <a:gd name="T67" fmla="*/ 687 h 1615"/>
                <a:gd name="T68" fmla="*/ 2821 w 3207"/>
                <a:gd name="T69" fmla="*/ 563 h 1615"/>
                <a:gd name="T70" fmla="*/ 2916 w 3207"/>
                <a:gd name="T71" fmla="*/ 479 h 1615"/>
                <a:gd name="T72" fmla="*/ 2986 w 3207"/>
                <a:gd name="T73" fmla="*/ 415 h 1615"/>
                <a:gd name="T74" fmla="*/ 3054 w 3207"/>
                <a:gd name="T75" fmla="*/ 367 h 1615"/>
                <a:gd name="T76" fmla="*/ 3146 w 3207"/>
                <a:gd name="T77" fmla="*/ 292 h 1615"/>
                <a:gd name="T78" fmla="*/ 3205 w 3207"/>
                <a:gd name="T79" fmla="*/ 209 h 1615"/>
                <a:gd name="T80" fmla="*/ 3186 w 3207"/>
                <a:gd name="T81" fmla="*/ 121 h 1615"/>
                <a:gd name="T82" fmla="*/ 3107 w 3207"/>
                <a:gd name="T83" fmla="*/ 44 h 1615"/>
                <a:gd name="T84" fmla="*/ 2992 w 3207"/>
                <a:gd name="T85" fmla="*/ 1 h 1615"/>
                <a:gd name="T86" fmla="*/ 2881 w 3207"/>
                <a:gd name="T87" fmla="*/ 8 h 1615"/>
                <a:gd name="T88" fmla="*/ 2815 w 3207"/>
                <a:gd name="T89" fmla="*/ 28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07" h="1615">
                  <a:moveTo>
                    <a:pt x="2810" y="30"/>
                  </a:moveTo>
                  <a:lnTo>
                    <a:pt x="2786" y="28"/>
                  </a:lnTo>
                  <a:lnTo>
                    <a:pt x="2719" y="30"/>
                  </a:lnTo>
                  <a:lnTo>
                    <a:pt x="2612" y="40"/>
                  </a:lnTo>
                  <a:lnTo>
                    <a:pt x="2472" y="66"/>
                  </a:lnTo>
                  <a:lnTo>
                    <a:pt x="2301" y="114"/>
                  </a:lnTo>
                  <a:lnTo>
                    <a:pt x="2106" y="192"/>
                  </a:lnTo>
                  <a:lnTo>
                    <a:pt x="1891" y="306"/>
                  </a:lnTo>
                  <a:lnTo>
                    <a:pt x="1661" y="463"/>
                  </a:lnTo>
                  <a:lnTo>
                    <a:pt x="1448" y="628"/>
                  </a:lnTo>
                  <a:lnTo>
                    <a:pt x="1280" y="767"/>
                  </a:lnTo>
                  <a:lnTo>
                    <a:pt x="1149" y="879"/>
                  </a:lnTo>
                  <a:lnTo>
                    <a:pt x="1047" y="966"/>
                  </a:lnTo>
                  <a:lnTo>
                    <a:pt x="964" y="1030"/>
                  </a:lnTo>
                  <a:lnTo>
                    <a:pt x="893" y="1074"/>
                  </a:lnTo>
                  <a:lnTo>
                    <a:pt x="824" y="1096"/>
                  </a:lnTo>
                  <a:lnTo>
                    <a:pt x="752" y="1101"/>
                  </a:lnTo>
                  <a:lnTo>
                    <a:pt x="673" y="1088"/>
                  </a:lnTo>
                  <a:lnTo>
                    <a:pt x="598" y="1063"/>
                  </a:lnTo>
                  <a:lnTo>
                    <a:pt x="524" y="1028"/>
                  </a:lnTo>
                  <a:lnTo>
                    <a:pt x="453" y="989"/>
                  </a:lnTo>
                  <a:lnTo>
                    <a:pt x="383" y="950"/>
                  </a:lnTo>
                  <a:lnTo>
                    <a:pt x="317" y="915"/>
                  </a:lnTo>
                  <a:lnTo>
                    <a:pt x="253" y="888"/>
                  </a:lnTo>
                  <a:lnTo>
                    <a:pt x="194" y="877"/>
                  </a:lnTo>
                  <a:lnTo>
                    <a:pt x="140" y="873"/>
                  </a:lnTo>
                  <a:lnTo>
                    <a:pt x="97" y="871"/>
                  </a:lnTo>
                  <a:lnTo>
                    <a:pt x="63" y="870"/>
                  </a:lnTo>
                  <a:lnTo>
                    <a:pt x="38" y="873"/>
                  </a:lnTo>
                  <a:lnTo>
                    <a:pt x="18" y="874"/>
                  </a:lnTo>
                  <a:lnTo>
                    <a:pt x="8" y="876"/>
                  </a:lnTo>
                  <a:lnTo>
                    <a:pt x="2" y="879"/>
                  </a:lnTo>
                  <a:lnTo>
                    <a:pt x="0" y="880"/>
                  </a:lnTo>
                  <a:lnTo>
                    <a:pt x="8" y="880"/>
                  </a:lnTo>
                  <a:lnTo>
                    <a:pt x="28" y="883"/>
                  </a:lnTo>
                  <a:lnTo>
                    <a:pt x="57" y="889"/>
                  </a:lnTo>
                  <a:lnTo>
                    <a:pt x="93" y="899"/>
                  </a:lnTo>
                  <a:lnTo>
                    <a:pt x="127" y="911"/>
                  </a:lnTo>
                  <a:lnTo>
                    <a:pt x="161" y="927"/>
                  </a:lnTo>
                  <a:lnTo>
                    <a:pt x="186" y="947"/>
                  </a:lnTo>
                  <a:lnTo>
                    <a:pt x="200" y="974"/>
                  </a:lnTo>
                  <a:lnTo>
                    <a:pt x="211" y="995"/>
                  </a:lnTo>
                  <a:lnTo>
                    <a:pt x="230" y="1010"/>
                  </a:lnTo>
                  <a:lnTo>
                    <a:pt x="254" y="1018"/>
                  </a:lnTo>
                  <a:lnTo>
                    <a:pt x="283" y="1025"/>
                  </a:lnTo>
                  <a:lnTo>
                    <a:pt x="310" y="1030"/>
                  </a:lnTo>
                  <a:lnTo>
                    <a:pt x="333" y="1040"/>
                  </a:lnTo>
                  <a:lnTo>
                    <a:pt x="351" y="1053"/>
                  </a:lnTo>
                  <a:lnTo>
                    <a:pt x="362" y="1077"/>
                  </a:lnTo>
                  <a:lnTo>
                    <a:pt x="374" y="1105"/>
                  </a:lnTo>
                  <a:lnTo>
                    <a:pt x="401" y="1135"/>
                  </a:lnTo>
                  <a:lnTo>
                    <a:pt x="440" y="1165"/>
                  </a:lnTo>
                  <a:lnTo>
                    <a:pt x="486" y="1195"/>
                  </a:lnTo>
                  <a:lnTo>
                    <a:pt x="534" y="1222"/>
                  </a:lnTo>
                  <a:lnTo>
                    <a:pt x="582" y="1244"/>
                  </a:lnTo>
                  <a:lnTo>
                    <a:pt x="626" y="1264"/>
                  </a:lnTo>
                  <a:lnTo>
                    <a:pt x="664" y="1277"/>
                  </a:lnTo>
                  <a:lnTo>
                    <a:pt x="694" y="1289"/>
                  </a:lnTo>
                  <a:lnTo>
                    <a:pt x="725" y="1306"/>
                  </a:lnTo>
                  <a:lnTo>
                    <a:pt x="753" y="1326"/>
                  </a:lnTo>
                  <a:lnTo>
                    <a:pt x="777" y="1352"/>
                  </a:lnTo>
                  <a:lnTo>
                    <a:pt x="795" y="1378"/>
                  </a:lnTo>
                  <a:lnTo>
                    <a:pt x="808" y="1406"/>
                  </a:lnTo>
                  <a:lnTo>
                    <a:pt x="812" y="1435"/>
                  </a:lnTo>
                  <a:lnTo>
                    <a:pt x="808" y="1465"/>
                  </a:lnTo>
                  <a:lnTo>
                    <a:pt x="799" y="1491"/>
                  </a:lnTo>
                  <a:lnTo>
                    <a:pt x="794" y="1519"/>
                  </a:lnTo>
                  <a:lnTo>
                    <a:pt x="789" y="1544"/>
                  </a:lnTo>
                  <a:lnTo>
                    <a:pt x="788" y="1568"/>
                  </a:lnTo>
                  <a:lnTo>
                    <a:pt x="785" y="1586"/>
                  </a:lnTo>
                  <a:lnTo>
                    <a:pt x="785" y="1602"/>
                  </a:lnTo>
                  <a:lnTo>
                    <a:pt x="785" y="1612"/>
                  </a:lnTo>
                  <a:lnTo>
                    <a:pt x="787" y="1615"/>
                  </a:lnTo>
                  <a:lnTo>
                    <a:pt x="791" y="1607"/>
                  </a:lnTo>
                  <a:lnTo>
                    <a:pt x="808" y="1584"/>
                  </a:lnTo>
                  <a:lnTo>
                    <a:pt x="830" y="1550"/>
                  </a:lnTo>
                  <a:lnTo>
                    <a:pt x="856" y="1509"/>
                  </a:lnTo>
                  <a:lnTo>
                    <a:pt x="882" y="1462"/>
                  </a:lnTo>
                  <a:lnTo>
                    <a:pt x="905" y="1415"/>
                  </a:lnTo>
                  <a:lnTo>
                    <a:pt x="920" y="1370"/>
                  </a:lnTo>
                  <a:lnTo>
                    <a:pt x="929" y="1331"/>
                  </a:lnTo>
                  <a:lnTo>
                    <a:pt x="929" y="1297"/>
                  </a:lnTo>
                  <a:lnTo>
                    <a:pt x="929" y="1272"/>
                  </a:lnTo>
                  <a:lnTo>
                    <a:pt x="929" y="1252"/>
                  </a:lnTo>
                  <a:lnTo>
                    <a:pt x="930" y="1238"/>
                  </a:lnTo>
                  <a:lnTo>
                    <a:pt x="930" y="1228"/>
                  </a:lnTo>
                  <a:lnTo>
                    <a:pt x="930" y="1223"/>
                  </a:lnTo>
                  <a:lnTo>
                    <a:pt x="930" y="1219"/>
                  </a:lnTo>
                  <a:lnTo>
                    <a:pt x="948" y="1211"/>
                  </a:lnTo>
                  <a:lnTo>
                    <a:pt x="1001" y="1193"/>
                  </a:lnTo>
                  <a:lnTo>
                    <a:pt x="1079" y="1165"/>
                  </a:lnTo>
                  <a:lnTo>
                    <a:pt x="1175" y="1133"/>
                  </a:lnTo>
                  <a:lnTo>
                    <a:pt x="1280" y="1095"/>
                  </a:lnTo>
                  <a:lnTo>
                    <a:pt x="1387" y="1059"/>
                  </a:lnTo>
                  <a:lnTo>
                    <a:pt x="1489" y="1025"/>
                  </a:lnTo>
                  <a:lnTo>
                    <a:pt x="1576" y="999"/>
                  </a:lnTo>
                  <a:lnTo>
                    <a:pt x="1682" y="965"/>
                  </a:lnTo>
                  <a:lnTo>
                    <a:pt x="1838" y="921"/>
                  </a:lnTo>
                  <a:lnTo>
                    <a:pt x="2022" y="865"/>
                  </a:lnTo>
                  <a:lnTo>
                    <a:pt x="2221" y="806"/>
                  </a:lnTo>
                  <a:lnTo>
                    <a:pt x="2413" y="745"/>
                  </a:lnTo>
                  <a:lnTo>
                    <a:pt x="2583" y="687"/>
                  </a:lnTo>
                  <a:lnTo>
                    <a:pt x="2713" y="635"/>
                  </a:lnTo>
                  <a:lnTo>
                    <a:pt x="2786" y="597"/>
                  </a:lnTo>
                  <a:lnTo>
                    <a:pt x="2821" y="563"/>
                  </a:lnTo>
                  <a:lnTo>
                    <a:pt x="2855" y="533"/>
                  </a:lnTo>
                  <a:lnTo>
                    <a:pt x="2886" y="504"/>
                  </a:lnTo>
                  <a:lnTo>
                    <a:pt x="2916" y="479"/>
                  </a:lnTo>
                  <a:lnTo>
                    <a:pt x="2942" y="454"/>
                  </a:lnTo>
                  <a:lnTo>
                    <a:pt x="2966" y="433"/>
                  </a:lnTo>
                  <a:lnTo>
                    <a:pt x="2986" y="415"/>
                  </a:lnTo>
                  <a:lnTo>
                    <a:pt x="3007" y="402"/>
                  </a:lnTo>
                  <a:lnTo>
                    <a:pt x="3026" y="386"/>
                  </a:lnTo>
                  <a:lnTo>
                    <a:pt x="3054" y="367"/>
                  </a:lnTo>
                  <a:lnTo>
                    <a:pt x="3085" y="344"/>
                  </a:lnTo>
                  <a:lnTo>
                    <a:pt x="3116" y="320"/>
                  </a:lnTo>
                  <a:lnTo>
                    <a:pt x="3146" y="292"/>
                  </a:lnTo>
                  <a:lnTo>
                    <a:pt x="3173" y="265"/>
                  </a:lnTo>
                  <a:lnTo>
                    <a:pt x="3192" y="236"/>
                  </a:lnTo>
                  <a:lnTo>
                    <a:pt x="3205" y="209"/>
                  </a:lnTo>
                  <a:lnTo>
                    <a:pt x="3207" y="179"/>
                  </a:lnTo>
                  <a:lnTo>
                    <a:pt x="3201" y="150"/>
                  </a:lnTo>
                  <a:lnTo>
                    <a:pt x="3186" y="121"/>
                  </a:lnTo>
                  <a:lnTo>
                    <a:pt x="3166" y="94"/>
                  </a:lnTo>
                  <a:lnTo>
                    <a:pt x="3138" y="67"/>
                  </a:lnTo>
                  <a:lnTo>
                    <a:pt x="3107" y="44"/>
                  </a:lnTo>
                  <a:lnTo>
                    <a:pt x="3072" y="24"/>
                  </a:lnTo>
                  <a:lnTo>
                    <a:pt x="3033" y="11"/>
                  </a:lnTo>
                  <a:lnTo>
                    <a:pt x="2992" y="1"/>
                  </a:lnTo>
                  <a:lnTo>
                    <a:pt x="2953" y="0"/>
                  </a:lnTo>
                  <a:lnTo>
                    <a:pt x="2915" y="2"/>
                  </a:lnTo>
                  <a:lnTo>
                    <a:pt x="2881" y="8"/>
                  </a:lnTo>
                  <a:lnTo>
                    <a:pt x="2851" y="14"/>
                  </a:lnTo>
                  <a:lnTo>
                    <a:pt x="2830" y="22"/>
                  </a:lnTo>
                  <a:lnTo>
                    <a:pt x="2815" y="28"/>
                  </a:lnTo>
                  <a:lnTo>
                    <a:pt x="2810" y="30"/>
                  </a:lnTo>
                  <a:close/>
                </a:path>
              </a:pathLst>
            </a:custGeom>
            <a:solidFill>
              <a:srgbClr val="1A455E"/>
            </a:solidFill>
            <a:ln w="1588">
              <a:solidFill>
                <a:srgbClr val="0F0F0F"/>
              </a:solidFill>
              <a:prstDash val="solid"/>
              <a:round/>
              <a:headEnd/>
              <a:tailEnd/>
            </a:ln>
          </p:spPr>
          <p:txBody>
            <a:bodyPr/>
            <a:lstStyle/>
            <a:p>
              <a:endParaRPr lang="en-US"/>
            </a:p>
          </p:txBody>
        </p:sp>
        <p:sp>
          <p:nvSpPr>
            <p:cNvPr id="12330" name="Freeform 42"/>
            <p:cNvSpPr>
              <a:spLocks/>
            </p:cNvSpPr>
            <p:nvPr/>
          </p:nvSpPr>
          <p:spPr bwMode="auto">
            <a:xfrm>
              <a:off x="1735" y="2398"/>
              <a:ext cx="1147" cy="574"/>
            </a:xfrm>
            <a:custGeom>
              <a:avLst/>
              <a:gdLst>
                <a:gd name="T0" fmla="*/ 2268 w 2292"/>
                <a:gd name="T1" fmla="*/ 57 h 1147"/>
                <a:gd name="T2" fmla="*/ 2285 w 2292"/>
                <a:gd name="T3" fmla="*/ 73 h 1147"/>
                <a:gd name="T4" fmla="*/ 2292 w 2292"/>
                <a:gd name="T5" fmla="*/ 97 h 1147"/>
                <a:gd name="T6" fmla="*/ 2264 w 2292"/>
                <a:gd name="T7" fmla="*/ 116 h 1147"/>
                <a:gd name="T8" fmla="*/ 2187 w 2292"/>
                <a:gd name="T9" fmla="*/ 125 h 1147"/>
                <a:gd name="T10" fmla="*/ 2111 w 2292"/>
                <a:gd name="T11" fmla="*/ 139 h 1147"/>
                <a:gd name="T12" fmla="*/ 2048 w 2292"/>
                <a:gd name="T13" fmla="*/ 160 h 1147"/>
                <a:gd name="T14" fmla="*/ 1997 w 2292"/>
                <a:gd name="T15" fmla="*/ 183 h 1147"/>
                <a:gd name="T16" fmla="*/ 1955 w 2292"/>
                <a:gd name="T17" fmla="*/ 203 h 1147"/>
                <a:gd name="T18" fmla="*/ 1894 w 2292"/>
                <a:gd name="T19" fmla="*/ 231 h 1147"/>
                <a:gd name="T20" fmla="*/ 1819 w 2292"/>
                <a:gd name="T21" fmla="*/ 260 h 1147"/>
                <a:gd name="T22" fmla="*/ 1741 w 2292"/>
                <a:gd name="T23" fmla="*/ 287 h 1147"/>
                <a:gd name="T24" fmla="*/ 1654 w 2292"/>
                <a:gd name="T25" fmla="*/ 311 h 1147"/>
                <a:gd name="T26" fmla="*/ 1510 w 2292"/>
                <a:gd name="T27" fmla="*/ 366 h 1147"/>
                <a:gd name="T28" fmla="*/ 1339 w 2292"/>
                <a:gd name="T29" fmla="*/ 444 h 1147"/>
                <a:gd name="T30" fmla="*/ 1183 w 2292"/>
                <a:gd name="T31" fmla="*/ 530 h 1147"/>
                <a:gd name="T32" fmla="*/ 1065 w 2292"/>
                <a:gd name="T33" fmla="*/ 618 h 1147"/>
                <a:gd name="T34" fmla="*/ 883 w 2292"/>
                <a:gd name="T35" fmla="*/ 717 h 1147"/>
                <a:gd name="T36" fmla="*/ 674 w 2292"/>
                <a:gd name="T37" fmla="*/ 816 h 1147"/>
                <a:gd name="T38" fmla="*/ 503 w 2292"/>
                <a:gd name="T39" fmla="*/ 895 h 1147"/>
                <a:gd name="T40" fmla="*/ 407 w 2292"/>
                <a:gd name="T41" fmla="*/ 951 h 1147"/>
                <a:gd name="T42" fmla="*/ 272 w 2292"/>
                <a:gd name="T43" fmla="*/ 1025 h 1147"/>
                <a:gd name="T44" fmla="*/ 125 w 2292"/>
                <a:gd name="T45" fmla="*/ 1100 h 1147"/>
                <a:gd name="T46" fmla="*/ 20 w 2292"/>
                <a:gd name="T47" fmla="*/ 1144 h 1147"/>
                <a:gd name="T48" fmla="*/ 14 w 2292"/>
                <a:gd name="T49" fmla="*/ 1124 h 1147"/>
                <a:gd name="T50" fmla="*/ 150 w 2292"/>
                <a:gd name="T51" fmla="*/ 1012 h 1147"/>
                <a:gd name="T52" fmla="*/ 349 w 2292"/>
                <a:gd name="T53" fmla="*/ 859 h 1147"/>
                <a:gd name="T54" fmla="*/ 523 w 2292"/>
                <a:gd name="T55" fmla="*/ 721 h 1147"/>
                <a:gd name="T56" fmla="*/ 615 w 2292"/>
                <a:gd name="T57" fmla="*/ 633 h 1147"/>
                <a:gd name="T58" fmla="*/ 758 w 2292"/>
                <a:gd name="T59" fmla="*/ 523 h 1147"/>
                <a:gd name="T60" fmla="*/ 932 w 2292"/>
                <a:gd name="T61" fmla="*/ 403 h 1147"/>
                <a:gd name="T62" fmla="*/ 1082 w 2292"/>
                <a:gd name="T63" fmla="*/ 308 h 1147"/>
                <a:gd name="T64" fmla="*/ 1178 w 2292"/>
                <a:gd name="T65" fmla="*/ 254 h 1147"/>
                <a:gd name="T66" fmla="*/ 1333 w 2292"/>
                <a:gd name="T67" fmla="*/ 183 h 1147"/>
                <a:gd name="T68" fmla="*/ 1530 w 2292"/>
                <a:gd name="T69" fmla="*/ 106 h 1147"/>
                <a:gd name="T70" fmla="*/ 1729 w 2292"/>
                <a:gd name="T71" fmla="*/ 48 h 1147"/>
                <a:gd name="T72" fmla="*/ 1891 w 2292"/>
                <a:gd name="T73" fmla="*/ 27 h 1147"/>
                <a:gd name="T74" fmla="*/ 2007 w 2292"/>
                <a:gd name="T75" fmla="*/ 13 h 1147"/>
                <a:gd name="T76" fmla="*/ 2084 w 2292"/>
                <a:gd name="T77" fmla="*/ 2 h 1147"/>
                <a:gd name="T78" fmla="*/ 2134 w 2292"/>
                <a:gd name="T79" fmla="*/ 1 h 1147"/>
                <a:gd name="T80" fmla="*/ 2170 w 2292"/>
                <a:gd name="T81" fmla="*/ 15 h 1147"/>
                <a:gd name="T82" fmla="*/ 2207 w 2292"/>
                <a:gd name="T83" fmla="*/ 31 h 1147"/>
                <a:gd name="T84" fmla="*/ 2240 w 2292"/>
                <a:gd name="T85" fmla="*/ 44 h 1147"/>
                <a:gd name="T86" fmla="*/ 2262 w 2292"/>
                <a:gd name="T87" fmla="*/ 53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92" h="1147">
                  <a:moveTo>
                    <a:pt x="2266" y="55"/>
                  </a:moveTo>
                  <a:lnTo>
                    <a:pt x="2268" y="57"/>
                  </a:lnTo>
                  <a:lnTo>
                    <a:pt x="2276" y="63"/>
                  </a:lnTo>
                  <a:lnTo>
                    <a:pt x="2285" y="73"/>
                  </a:lnTo>
                  <a:lnTo>
                    <a:pt x="2292" y="86"/>
                  </a:lnTo>
                  <a:lnTo>
                    <a:pt x="2292" y="97"/>
                  </a:lnTo>
                  <a:lnTo>
                    <a:pt x="2285" y="108"/>
                  </a:lnTo>
                  <a:lnTo>
                    <a:pt x="2264" y="116"/>
                  </a:lnTo>
                  <a:lnTo>
                    <a:pt x="2231" y="122"/>
                  </a:lnTo>
                  <a:lnTo>
                    <a:pt x="2187" y="125"/>
                  </a:lnTo>
                  <a:lnTo>
                    <a:pt x="2148" y="131"/>
                  </a:lnTo>
                  <a:lnTo>
                    <a:pt x="2111" y="139"/>
                  </a:lnTo>
                  <a:lnTo>
                    <a:pt x="2079" y="150"/>
                  </a:lnTo>
                  <a:lnTo>
                    <a:pt x="2048" y="160"/>
                  </a:lnTo>
                  <a:lnTo>
                    <a:pt x="2021" y="172"/>
                  </a:lnTo>
                  <a:lnTo>
                    <a:pt x="1997" y="183"/>
                  </a:lnTo>
                  <a:lnTo>
                    <a:pt x="1978" y="193"/>
                  </a:lnTo>
                  <a:lnTo>
                    <a:pt x="1955" y="203"/>
                  </a:lnTo>
                  <a:lnTo>
                    <a:pt x="1927" y="216"/>
                  </a:lnTo>
                  <a:lnTo>
                    <a:pt x="1894" y="231"/>
                  </a:lnTo>
                  <a:lnTo>
                    <a:pt x="1859" y="246"/>
                  </a:lnTo>
                  <a:lnTo>
                    <a:pt x="1819" y="260"/>
                  </a:lnTo>
                  <a:lnTo>
                    <a:pt x="1780" y="274"/>
                  </a:lnTo>
                  <a:lnTo>
                    <a:pt x="1741" y="287"/>
                  </a:lnTo>
                  <a:lnTo>
                    <a:pt x="1703" y="298"/>
                  </a:lnTo>
                  <a:lnTo>
                    <a:pt x="1654" y="311"/>
                  </a:lnTo>
                  <a:lnTo>
                    <a:pt x="1589" y="335"/>
                  </a:lnTo>
                  <a:lnTo>
                    <a:pt x="1510" y="366"/>
                  </a:lnTo>
                  <a:lnTo>
                    <a:pt x="1425" y="403"/>
                  </a:lnTo>
                  <a:lnTo>
                    <a:pt x="1339" y="444"/>
                  </a:lnTo>
                  <a:lnTo>
                    <a:pt x="1257" y="487"/>
                  </a:lnTo>
                  <a:lnTo>
                    <a:pt x="1183" y="530"/>
                  </a:lnTo>
                  <a:lnTo>
                    <a:pt x="1128" y="575"/>
                  </a:lnTo>
                  <a:lnTo>
                    <a:pt x="1065" y="618"/>
                  </a:lnTo>
                  <a:lnTo>
                    <a:pt x="982" y="668"/>
                  </a:lnTo>
                  <a:lnTo>
                    <a:pt x="883" y="717"/>
                  </a:lnTo>
                  <a:lnTo>
                    <a:pt x="779" y="769"/>
                  </a:lnTo>
                  <a:lnTo>
                    <a:pt x="674" y="816"/>
                  </a:lnTo>
                  <a:lnTo>
                    <a:pt x="580" y="859"/>
                  </a:lnTo>
                  <a:lnTo>
                    <a:pt x="503" y="895"/>
                  </a:lnTo>
                  <a:lnTo>
                    <a:pt x="454" y="924"/>
                  </a:lnTo>
                  <a:lnTo>
                    <a:pt x="407" y="951"/>
                  </a:lnTo>
                  <a:lnTo>
                    <a:pt x="344" y="987"/>
                  </a:lnTo>
                  <a:lnTo>
                    <a:pt x="272" y="1025"/>
                  </a:lnTo>
                  <a:lnTo>
                    <a:pt x="197" y="1065"/>
                  </a:lnTo>
                  <a:lnTo>
                    <a:pt x="125" y="1100"/>
                  </a:lnTo>
                  <a:lnTo>
                    <a:pt x="65" y="1128"/>
                  </a:lnTo>
                  <a:lnTo>
                    <a:pt x="20" y="1144"/>
                  </a:lnTo>
                  <a:lnTo>
                    <a:pt x="0" y="1147"/>
                  </a:lnTo>
                  <a:lnTo>
                    <a:pt x="14" y="1124"/>
                  </a:lnTo>
                  <a:lnTo>
                    <a:pt x="68" y="1077"/>
                  </a:lnTo>
                  <a:lnTo>
                    <a:pt x="150" y="1012"/>
                  </a:lnTo>
                  <a:lnTo>
                    <a:pt x="248" y="937"/>
                  </a:lnTo>
                  <a:lnTo>
                    <a:pt x="349" y="859"/>
                  </a:lnTo>
                  <a:lnTo>
                    <a:pt x="446" y="784"/>
                  </a:lnTo>
                  <a:lnTo>
                    <a:pt x="523" y="721"/>
                  </a:lnTo>
                  <a:lnTo>
                    <a:pt x="573" y="675"/>
                  </a:lnTo>
                  <a:lnTo>
                    <a:pt x="615" y="633"/>
                  </a:lnTo>
                  <a:lnTo>
                    <a:pt x="680" y="581"/>
                  </a:lnTo>
                  <a:lnTo>
                    <a:pt x="758" y="523"/>
                  </a:lnTo>
                  <a:lnTo>
                    <a:pt x="846" y="463"/>
                  </a:lnTo>
                  <a:lnTo>
                    <a:pt x="932" y="403"/>
                  </a:lnTo>
                  <a:lnTo>
                    <a:pt x="1013" y="351"/>
                  </a:lnTo>
                  <a:lnTo>
                    <a:pt x="1082" y="308"/>
                  </a:lnTo>
                  <a:lnTo>
                    <a:pt x="1131" y="280"/>
                  </a:lnTo>
                  <a:lnTo>
                    <a:pt x="1178" y="254"/>
                  </a:lnTo>
                  <a:lnTo>
                    <a:pt x="1248" y="221"/>
                  </a:lnTo>
                  <a:lnTo>
                    <a:pt x="1333" y="183"/>
                  </a:lnTo>
                  <a:lnTo>
                    <a:pt x="1429" y="144"/>
                  </a:lnTo>
                  <a:lnTo>
                    <a:pt x="1530" y="106"/>
                  </a:lnTo>
                  <a:lnTo>
                    <a:pt x="1631" y="72"/>
                  </a:lnTo>
                  <a:lnTo>
                    <a:pt x="1729" y="48"/>
                  </a:lnTo>
                  <a:lnTo>
                    <a:pt x="1818" y="36"/>
                  </a:lnTo>
                  <a:lnTo>
                    <a:pt x="1891" y="27"/>
                  </a:lnTo>
                  <a:lnTo>
                    <a:pt x="1955" y="20"/>
                  </a:lnTo>
                  <a:lnTo>
                    <a:pt x="2007" y="13"/>
                  </a:lnTo>
                  <a:lnTo>
                    <a:pt x="2050" y="7"/>
                  </a:lnTo>
                  <a:lnTo>
                    <a:pt x="2084" y="2"/>
                  </a:lnTo>
                  <a:lnTo>
                    <a:pt x="2113" y="0"/>
                  </a:lnTo>
                  <a:lnTo>
                    <a:pt x="2134" y="1"/>
                  </a:lnTo>
                  <a:lnTo>
                    <a:pt x="2154" y="8"/>
                  </a:lnTo>
                  <a:lnTo>
                    <a:pt x="2170" y="15"/>
                  </a:lnTo>
                  <a:lnTo>
                    <a:pt x="2189" y="24"/>
                  </a:lnTo>
                  <a:lnTo>
                    <a:pt x="2207" y="31"/>
                  </a:lnTo>
                  <a:lnTo>
                    <a:pt x="2226" y="39"/>
                  </a:lnTo>
                  <a:lnTo>
                    <a:pt x="2240" y="44"/>
                  </a:lnTo>
                  <a:lnTo>
                    <a:pt x="2254" y="50"/>
                  </a:lnTo>
                  <a:lnTo>
                    <a:pt x="2262" y="53"/>
                  </a:lnTo>
                  <a:lnTo>
                    <a:pt x="2266" y="55"/>
                  </a:lnTo>
                  <a:close/>
                </a:path>
              </a:pathLst>
            </a:custGeom>
            <a:solidFill>
              <a:srgbClr val="1A45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1" name="Freeform 43"/>
            <p:cNvSpPr>
              <a:spLocks/>
            </p:cNvSpPr>
            <p:nvPr/>
          </p:nvSpPr>
          <p:spPr bwMode="auto">
            <a:xfrm>
              <a:off x="1755" y="2402"/>
              <a:ext cx="1118" cy="556"/>
            </a:xfrm>
            <a:custGeom>
              <a:avLst/>
              <a:gdLst>
                <a:gd name="T0" fmla="*/ 2215 w 2236"/>
                <a:gd name="T1" fmla="*/ 48 h 1112"/>
                <a:gd name="T2" fmla="*/ 2230 w 2236"/>
                <a:gd name="T3" fmla="*/ 64 h 1112"/>
                <a:gd name="T4" fmla="*/ 2236 w 2236"/>
                <a:gd name="T5" fmla="*/ 85 h 1112"/>
                <a:gd name="T6" fmla="*/ 2211 w 2236"/>
                <a:gd name="T7" fmla="*/ 103 h 1112"/>
                <a:gd name="T8" fmla="*/ 2136 w 2236"/>
                <a:gd name="T9" fmla="*/ 112 h 1112"/>
                <a:gd name="T10" fmla="*/ 2052 w 2236"/>
                <a:gd name="T11" fmla="*/ 126 h 1112"/>
                <a:gd name="T12" fmla="*/ 1976 w 2236"/>
                <a:gd name="T13" fmla="*/ 146 h 1112"/>
                <a:gd name="T14" fmla="*/ 1917 w 2236"/>
                <a:gd name="T15" fmla="*/ 166 h 1112"/>
                <a:gd name="T16" fmla="*/ 1875 w 2236"/>
                <a:gd name="T17" fmla="*/ 186 h 1112"/>
                <a:gd name="T18" fmla="*/ 1817 w 2236"/>
                <a:gd name="T19" fmla="*/ 212 h 1112"/>
                <a:gd name="T20" fmla="*/ 1746 w 2236"/>
                <a:gd name="T21" fmla="*/ 239 h 1112"/>
                <a:gd name="T22" fmla="*/ 1673 w 2236"/>
                <a:gd name="T23" fmla="*/ 265 h 1112"/>
                <a:gd name="T24" fmla="*/ 1591 w 2236"/>
                <a:gd name="T25" fmla="*/ 289 h 1112"/>
                <a:gd name="T26" fmla="*/ 1456 w 2236"/>
                <a:gd name="T27" fmla="*/ 341 h 1112"/>
                <a:gd name="T28" fmla="*/ 1294 w 2236"/>
                <a:gd name="T29" fmla="*/ 415 h 1112"/>
                <a:gd name="T30" fmla="*/ 1148 w 2236"/>
                <a:gd name="T31" fmla="*/ 498 h 1112"/>
                <a:gd name="T32" fmla="*/ 1035 w 2236"/>
                <a:gd name="T33" fmla="*/ 581 h 1112"/>
                <a:gd name="T34" fmla="*/ 853 w 2236"/>
                <a:gd name="T35" fmla="*/ 684 h 1112"/>
                <a:gd name="T36" fmla="*/ 646 w 2236"/>
                <a:gd name="T37" fmla="*/ 788 h 1112"/>
                <a:gd name="T38" fmla="*/ 477 w 2236"/>
                <a:gd name="T39" fmla="*/ 873 h 1112"/>
                <a:gd name="T40" fmla="*/ 385 w 2236"/>
                <a:gd name="T41" fmla="*/ 926 h 1112"/>
                <a:gd name="T42" fmla="*/ 259 w 2236"/>
                <a:gd name="T43" fmla="*/ 995 h 1112"/>
                <a:gd name="T44" fmla="*/ 121 w 2236"/>
                <a:gd name="T45" fmla="*/ 1065 h 1112"/>
                <a:gd name="T46" fmla="*/ 21 w 2236"/>
                <a:gd name="T47" fmla="*/ 1108 h 1112"/>
                <a:gd name="T48" fmla="*/ 14 w 2236"/>
                <a:gd name="T49" fmla="*/ 1092 h 1112"/>
                <a:gd name="T50" fmla="*/ 141 w 2236"/>
                <a:gd name="T51" fmla="*/ 987 h 1112"/>
                <a:gd name="T52" fmla="*/ 333 w 2236"/>
                <a:gd name="T53" fmla="*/ 841 h 1112"/>
                <a:gd name="T54" fmla="*/ 497 w 2236"/>
                <a:gd name="T55" fmla="*/ 709 h 1112"/>
                <a:gd name="T56" fmla="*/ 584 w 2236"/>
                <a:gd name="T57" fmla="*/ 626 h 1112"/>
                <a:gd name="T58" fmla="*/ 726 w 2236"/>
                <a:gd name="T59" fmla="*/ 516 h 1112"/>
                <a:gd name="T60" fmla="*/ 902 w 2236"/>
                <a:gd name="T61" fmla="*/ 396 h 1112"/>
                <a:gd name="T62" fmla="*/ 1053 w 2236"/>
                <a:gd name="T63" fmla="*/ 300 h 1112"/>
                <a:gd name="T64" fmla="*/ 1145 w 2236"/>
                <a:gd name="T65" fmla="*/ 248 h 1112"/>
                <a:gd name="T66" fmla="*/ 1290 w 2236"/>
                <a:gd name="T67" fmla="*/ 180 h 1112"/>
                <a:gd name="T68" fmla="*/ 1475 w 2236"/>
                <a:gd name="T69" fmla="*/ 106 h 1112"/>
                <a:gd name="T70" fmla="*/ 1663 w 2236"/>
                <a:gd name="T71" fmla="*/ 50 h 1112"/>
                <a:gd name="T72" fmla="*/ 1818 w 2236"/>
                <a:gd name="T73" fmla="*/ 30 h 1112"/>
                <a:gd name="T74" fmla="*/ 1939 w 2236"/>
                <a:gd name="T75" fmla="*/ 13 h 1112"/>
                <a:gd name="T76" fmla="*/ 2028 w 2236"/>
                <a:gd name="T77" fmla="*/ 1 h 1112"/>
                <a:gd name="T78" fmla="*/ 2087 w 2236"/>
                <a:gd name="T79" fmla="*/ 0 h 1112"/>
                <a:gd name="T80" fmla="*/ 2122 w 2236"/>
                <a:gd name="T81" fmla="*/ 12 h 1112"/>
                <a:gd name="T82" fmla="*/ 2157 w 2236"/>
                <a:gd name="T83" fmla="*/ 26 h 1112"/>
                <a:gd name="T84" fmla="*/ 2188 w 2236"/>
                <a:gd name="T85" fmla="*/ 37 h 1112"/>
                <a:gd name="T86" fmla="*/ 2209 w 2236"/>
                <a:gd name="T87" fmla="*/ 44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36" h="1112">
                  <a:moveTo>
                    <a:pt x="2212" y="47"/>
                  </a:moveTo>
                  <a:lnTo>
                    <a:pt x="2215" y="48"/>
                  </a:lnTo>
                  <a:lnTo>
                    <a:pt x="2222" y="55"/>
                  </a:lnTo>
                  <a:lnTo>
                    <a:pt x="2230" y="64"/>
                  </a:lnTo>
                  <a:lnTo>
                    <a:pt x="2236" y="75"/>
                  </a:lnTo>
                  <a:lnTo>
                    <a:pt x="2236" y="85"/>
                  </a:lnTo>
                  <a:lnTo>
                    <a:pt x="2230" y="96"/>
                  </a:lnTo>
                  <a:lnTo>
                    <a:pt x="2211" y="103"/>
                  </a:lnTo>
                  <a:lnTo>
                    <a:pt x="2178" y="109"/>
                  </a:lnTo>
                  <a:lnTo>
                    <a:pt x="2136" y="112"/>
                  </a:lnTo>
                  <a:lnTo>
                    <a:pt x="2094" y="119"/>
                  </a:lnTo>
                  <a:lnTo>
                    <a:pt x="2052" y="126"/>
                  </a:lnTo>
                  <a:lnTo>
                    <a:pt x="2013" y="136"/>
                  </a:lnTo>
                  <a:lnTo>
                    <a:pt x="1976" y="146"/>
                  </a:lnTo>
                  <a:lnTo>
                    <a:pt x="1945" y="156"/>
                  </a:lnTo>
                  <a:lnTo>
                    <a:pt x="1917" y="166"/>
                  </a:lnTo>
                  <a:lnTo>
                    <a:pt x="1897" y="177"/>
                  </a:lnTo>
                  <a:lnTo>
                    <a:pt x="1875" y="186"/>
                  </a:lnTo>
                  <a:lnTo>
                    <a:pt x="1849" y="198"/>
                  </a:lnTo>
                  <a:lnTo>
                    <a:pt x="1817" y="212"/>
                  </a:lnTo>
                  <a:lnTo>
                    <a:pt x="1784" y="226"/>
                  </a:lnTo>
                  <a:lnTo>
                    <a:pt x="1746" y="239"/>
                  </a:lnTo>
                  <a:lnTo>
                    <a:pt x="1710" y="253"/>
                  </a:lnTo>
                  <a:lnTo>
                    <a:pt x="1673" y="265"/>
                  </a:lnTo>
                  <a:lnTo>
                    <a:pt x="1638" y="276"/>
                  </a:lnTo>
                  <a:lnTo>
                    <a:pt x="1591" y="289"/>
                  </a:lnTo>
                  <a:lnTo>
                    <a:pt x="1529" y="312"/>
                  </a:lnTo>
                  <a:lnTo>
                    <a:pt x="1456" y="341"/>
                  </a:lnTo>
                  <a:lnTo>
                    <a:pt x="1377" y="377"/>
                  </a:lnTo>
                  <a:lnTo>
                    <a:pt x="1294" y="415"/>
                  </a:lnTo>
                  <a:lnTo>
                    <a:pt x="1216" y="457"/>
                  </a:lnTo>
                  <a:lnTo>
                    <a:pt x="1148" y="498"/>
                  </a:lnTo>
                  <a:lnTo>
                    <a:pt x="1095" y="539"/>
                  </a:lnTo>
                  <a:lnTo>
                    <a:pt x="1035" y="581"/>
                  </a:lnTo>
                  <a:lnTo>
                    <a:pt x="952" y="631"/>
                  </a:lnTo>
                  <a:lnTo>
                    <a:pt x="853" y="684"/>
                  </a:lnTo>
                  <a:lnTo>
                    <a:pt x="749" y="738"/>
                  </a:lnTo>
                  <a:lnTo>
                    <a:pt x="646" y="788"/>
                  </a:lnTo>
                  <a:lnTo>
                    <a:pt x="553" y="834"/>
                  </a:lnTo>
                  <a:lnTo>
                    <a:pt x="477" y="873"/>
                  </a:lnTo>
                  <a:lnTo>
                    <a:pt x="429" y="901"/>
                  </a:lnTo>
                  <a:lnTo>
                    <a:pt x="385" y="926"/>
                  </a:lnTo>
                  <a:lnTo>
                    <a:pt x="327" y="959"/>
                  </a:lnTo>
                  <a:lnTo>
                    <a:pt x="259" y="995"/>
                  </a:lnTo>
                  <a:lnTo>
                    <a:pt x="189" y="1033"/>
                  </a:lnTo>
                  <a:lnTo>
                    <a:pt x="121" y="1065"/>
                  </a:lnTo>
                  <a:lnTo>
                    <a:pt x="63" y="1092"/>
                  </a:lnTo>
                  <a:lnTo>
                    <a:pt x="21" y="1108"/>
                  </a:lnTo>
                  <a:lnTo>
                    <a:pt x="0" y="1112"/>
                  </a:lnTo>
                  <a:lnTo>
                    <a:pt x="14" y="1092"/>
                  </a:lnTo>
                  <a:lnTo>
                    <a:pt x="65" y="1048"/>
                  </a:lnTo>
                  <a:lnTo>
                    <a:pt x="141" y="987"/>
                  </a:lnTo>
                  <a:lnTo>
                    <a:pt x="235" y="916"/>
                  </a:lnTo>
                  <a:lnTo>
                    <a:pt x="333" y="841"/>
                  </a:lnTo>
                  <a:lnTo>
                    <a:pt x="423" y="770"/>
                  </a:lnTo>
                  <a:lnTo>
                    <a:pt x="497" y="709"/>
                  </a:lnTo>
                  <a:lnTo>
                    <a:pt x="543" y="667"/>
                  </a:lnTo>
                  <a:lnTo>
                    <a:pt x="584" y="626"/>
                  </a:lnTo>
                  <a:lnTo>
                    <a:pt x="648" y="575"/>
                  </a:lnTo>
                  <a:lnTo>
                    <a:pt x="726" y="516"/>
                  </a:lnTo>
                  <a:lnTo>
                    <a:pt x="816" y="456"/>
                  </a:lnTo>
                  <a:lnTo>
                    <a:pt x="902" y="396"/>
                  </a:lnTo>
                  <a:lnTo>
                    <a:pt x="985" y="343"/>
                  </a:lnTo>
                  <a:lnTo>
                    <a:pt x="1053" y="300"/>
                  </a:lnTo>
                  <a:lnTo>
                    <a:pt x="1101" y="273"/>
                  </a:lnTo>
                  <a:lnTo>
                    <a:pt x="1145" y="248"/>
                  </a:lnTo>
                  <a:lnTo>
                    <a:pt x="1210" y="217"/>
                  </a:lnTo>
                  <a:lnTo>
                    <a:pt x="1290" y="180"/>
                  </a:lnTo>
                  <a:lnTo>
                    <a:pt x="1381" y="143"/>
                  </a:lnTo>
                  <a:lnTo>
                    <a:pt x="1475" y="106"/>
                  </a:lnTo>
                  <a:lnTo>
                    <a:pt x="1572" y="75"/>
                  </a:lnTo>
                  <a:lnTo>
                    <a:pt x="1663" y="50"/>
                  </a:lnTo>
                  <a:lnTo>
                    <a:pt x="1747" y="38"/>
                  </a:lnTo>
                  <a:lnTo>
                    <a:pt x="1818" y="30"/>
                  </a:lnTo>
                  <a:lnTo>
                    <a:pt x="1883" y="22"/>
                  </a:lnTo>
                  <a:lnTo>
                    <a:pt x="1939" y="13"/>
                  </a:lnTo>
                  <a:lnTo>
                    <a:pt x="1988" y="7"/>
                  </a:lnTo>
                  <a:lnTo>
                    <a:pt x="2028" y="1"/>
                  </a:lnTo>
                  <a:lnTo>
                    <a:pt x="2062" y="0"/>
                  </a:lnTo>
                  <a:lnTo>
                    <a:pt x="2087" y="0"/>
                  </a:lnTo>
                  <a:lnTo>
                    <a:pt x="2106" y="6"/>
                  </a:lnTo>
                  <a:lnTo>
                    <a:pt x="2122" y="12"/>
                  </a:lnTo>
                  <a:lnTo>
                    <a:pt x="2140" y="19"/>
                  </a:lnTo>
                  <a:lnTo>
                    <a:pt x="2157" y="26"/>
                  </a:lnTo>
                  <a:lnTo>
                    <a:pt x="2174" y="34"/>
                  </a:lnTo>
                  <a:lnTo>
                    <a:pt x="2188" y="37"/>
                  </a:lnTo>
                  <a:lnTo>
                    <a:pt x="2200" y="42"/>
                  </a:lnTo>
                  <a:lnTo>
                    <a:pt x="2209" y="44"/>
                  </a:lnTo>
                  <a:lnTo>
                    <a:pt x="2212" y="47"/>
                  </a:lnTo>
                  <a:close/>
                </a:path>
              </a:pathLst>
            </a:custGeom>
            <a:solidFill>
              <a:srgbClr val="305C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2" name="Freeform 44"/>
            <p:cNvSpPr>
              <a:spLocks/>
            </p:cNvSpPr>
            <p:nvPr/>
          </p:nvSpPr>
          <p:spPr bwMode="auto">
            <a:xfrm>
              <a:off x="1776" y="2406"/>
              <a:ext cx="1089" cy="539"/>
            </a:xfrm>
            <a:custGeom>
              <a:avLst/>
              <a:gdLst>
                <a:gd name="T0" fmla="*/ 2158 w 2180"/>
                <a:gd name="T1" fmla="*/ 40 h 1079"/>
                <a:gd name="T2" fmla="*/ 2172 w 2180"/>
                <a:gd name="T3" fmla="*/ 53 h 1079"/>
                <a:gd name="T4" fmla="*/ 2180 w 2180"/>
                <a:gd name="T5" fmla="*/ 74 h 1079"/>
                <a:gd name="T6" fmla="*/ 2155 w 2180"/>
                <a:gd name="T7" fmla="*/ 90 h 1079"/>
                <a:gd name="T8" fmla="*/ 2083 w 2180"/>
                <a:gd name="T9" fmla="*/ 100 h 1079"/>
                <a:gd name="T10" fmla="*/ 1992 w 2180"/>
                <a:gd name="T11" fmla="*/ 113 h 1079"/>
                <a:gd name="T12" fmla="*/ 1904 w 2180"/>
                <a:gd name="T13" fmla="*/ 131 h 1079"/>
                <a:gd name="T14" fmla="*/ 1835 w 2180"/>
                <a:gd name="T15" fmla="*/ 152 h 1079"/>
                <a:gd name="T16" fmla="*/ 1793 w 2180"/>
                <a:gd name="T17" fmla="*/ 170 h 1079"/>
                <a:gd name="T18" fmla="*/ 1740 w 2180"/>
                <a:gd name="T19" fmla="*/ 193 h 1079"/>
                <a:gd name="T20" fmla="*/ 1674 w 2180"/>
                <a:gd name="T21" fmla="*/ 219 h 1079"/>
                <a:gd name="T22" fmla="*/ 1604 w 2180"/>
                <a:gd name="T23" fmla="*/ 243 h 1079"/>
                <a:gd name="T24" fmla="*/ 1527 w 2180"/>
                <a:gd name="T25" fmla="*/ 266 h 1079"/>
                <a:gd name="T26" fmla="*/ 1399 w 2180"/>
                <a:gd name="T27" fmla="*/ 315 h 1079"/>
                <a:gd name="T28" fmla="*/ 1248 w 2180"/>
                <a:gd name="T29" fmla="*/ 386 h 1079"/>
                <a:gd name="T30" fmla="*/ 1109 w 2180"/>
                <a:gd name="T31" fmla="*/ 465 h 1079"/>
                <a:gd name="T32" fmla="*/ 1001 w 2180"/>
                <a:gd name="T33" fmla="*/ 544 h 1079"/>
                <a:gd name="T34" fmla="*/ 822 w 2180"/>
                <a:gd name="T35" fmla="*/ 649 h 1079"/>
                <a:gd name="T36" fmla="*/ 614 w 2180"/>
                <a:gd name="T37" fmla="*/ 761 h 1079"/>
                <a:gd name="T38" fmla="*/ 448 w 2180"/>
                <a:gd name="T39" fmla="*/ 851 h 1079"/>
                <a:gd name="T40" fmla="*/ 363 w 2180"/>
                <a:gd name="T41" fmla="*/ 902 h 1079"/>
                <a:gd name="T42" fmla="*/ 245 w 2180"/>
                <a:gd name="T43" fmla="*/ 967 h 1079"/>
                <a:gd name="T44" fmla="*/ 115 w 2180"/>
                <a:gd name="T45" fmla="*/ 1032 h 1079"/>
                <a:gd name="T46" fmla="*/ 20 w 2180"/>
                <a:gd name="T47" fmla="*/ 1074 h 1079"/>
                <a:gd name="T48" fmla="*/ 12 w 2180"/>
                <a:gd name="T49" fmla="*/ 1061 h 1079"/>
                <a:gd name="T50" fmla="*/ 133 w 2180"/>
                <a:gd name="T51" fmla="*/ 961 h 1079"/>
                <a:gd name="T52" fmla="*/ 311 w 2180"/>
                <a:gd name="T53" fmla="*/ 822 h 1079"/>
                <a:gd name="T54" fmla="*/ 468 w 2180"/>
                <a:gd name="T55" fmla="*/ 697 h 1079"/>
                <a:gd name="T56" fmla="*/ 552 w 2180"/>
                <a:gd name="T57" fmla="*/ 620 h 1079"/>
                <a:gd name="T58" fmla="*/ 695 w 2180"/>
                <a:gd name="T59" fmla="*/ 510 h 1079"/>
                <a:gd name="T60" fmla="*/ 872 w 2180"/>
                <a:gd name="T61" fmla="*/ 388 h 1079"/>
                <a:gd name="T62" fmla="*/ 1021 w 2180"/>
                <a:gd name="T63" fmla="*/ 291 h 1079"/>
                <a:gd name="T64" fmla="*/ 1109 w 2180"/>
                <a:gd name="T65" fmla="*/ 243 h 1079"/>
                <a:gd name="T66" fmla="*/ 1247 w 2180"/>
                <a:gd name="T67" fmla="*/ 179 h 1079"/>
                <a:gd name="T68" fmla="*/ 1421 w 2180"/>
                <a:gd name="T69" fmla="*/ 108 h 1079"/>
                <a:gd name="T70" fmla="*/ 1597 w 2180"/>
                <a:gd name="T71" fmla="*/ 54 h 1079"/>
                <a:gd name="T72" fmla="*/ 1745 w 2180"/>
                <a:gd name="T73" fmla="*/ 31 h 1079"/>
                <a:gd name="T74" fmla="*/ 1870 w 2180"/>
                <a:gd name="T75" fmla="*/ 15 h 1079"/>
                <a:gd name="T76" fmla="*/ 1969 w 2180"/>
                <a:gd name="T77" fmla="*/ 3 h 1079"/>
                <a:gd name="T78" fmla="*/ 2036 w 2180"/>
                <a:gd name="T79" fmla="*/ 0 h 1079"/>
                <a:gd name="T80" fmla="*/ 2071 w 2180"/>
                <a:gd name="T81" fmla="*/ 10 h 1079"/>
                <a:gd name="T82" fmla="*/ 2104 w 2180"/>
                <a:gd name="T83" fmla="*/ 21 h 1079"/>
                <a:gd name="T84" fmla="*/ 2134 w 2180"/>
                <a:gd name="T85" fmla="*/ 30 h 1079"/>
                <a:gd name="T86" fmla="*/ 2152 w 2180"/>
                <a:gd name="T87" fmla="*/ 3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0" h="1079">
                  <a:moveTo>
                    <a:pt x="2155" y="39"/>
                  </a:moveTo>
                  <a:lnTo>
                    <a:pt x="2158" y="40"/>
                  </a:lnTo>
                  <a:lnTo>
                    <a:pt x="2165" y="46"/>
                  </a:lnTo>
                  <a:lnTo>
                    <a:pt x="2172" y="53"/>
                  </a:lnTo>
                  <a:lnTo>
                    <a:pt x="2180" y="64"/>
                  </a:lnTo>
                  <a:lnTo>
                    <a:pt x="2180" y="74"/>
                  </a:lnTo>
                  <a:lnTo>
                    <a:pt x="2174" y="83"/>
                  </a:lnTo>
                  <a:lnTo>
                    <a:pt x="2155" y="90"/>
                  </a:lnTo>
                  <a:lnTo>
                    <a:pt x="2125" y="96"/>
                  </a:lnTo>
                  <a:lnTo>
                    <a:pt x="2083" y="100"/>
                  </a:lnTo>
                  <a:lnTo>
                    <a:pt x="2038" y="106"/>
                  </a:lnTo>
                  <a:lnTo>
                    <a:pt x="1992" y="113"/>
                  </a:lnTo>
                  <a:lnTo>
                    <a:pt x="1947" y="123"/>
                  </a:lnTo>
                  <a:lnTo>
                    <a:pt x="1904" y="131"/>
                  </a:lnTo>
                  <a:lnTo>
                    <a:pt x="1867" y="142"/>
                  </a:lnTo>
                  <a:lnTo>
                    <a:pt x="1835" y="152"/>
                  </a:lnTo>
                  <a:lnTo>
                    <a:pt x="1815" y="161"/>
                  </a:lnTo>
                  <a:lnTo>
                    <a:pt x="1793" y="170"/>
                  </a:lnTo>
                  <a:lnTo>
                    <a:pt x="1769" y="181"/>
                  </a:lnTo>
                  <a:lnTo>
                    <a:pt x="1740" y="193"/>
                  </a:lnTo>
                  <a:lnTo>
                    <a:pt x="1709" y="207"/>
                  </a:lnTo>
                  <a:lnTo>
                    <a:pt x="1674" y="219"/>
                  </a:lnTo>
                  <a:lnTo>
                    <a:pt x="1639" y="232"/>
                  </a:lnTo>
                  <a:lnTo>
                    <a:pt x="1604" y="243"/>
                  </a:lnTo>
                  <a:lnTo>
                    <a:pt x="1572" y="254"/>
                  </a:lnTo>
                  <a:lnTo>
                    <a:pt x="1527" y="266"/>
                  </a:lnTo>
                  <a:lnTo>
                    <a:pt x="1469" y="288"/>
                  </a:lnTo>
                  <a:lnTo>
                    <a:pt x="1399" y="315"/>
                  </a:lnTo>
                  <a:lnTo>
                    <a:pt x="1325" y="350"/>
                  </a:lnTo>
                  <a:lnTo>
                    <a:pt x="1248" y="386"/>
                  </a:lnTo>
                  <a:lnTo>
                    <a:pt x="1174" y="426"/>
                  </a:lnTo>
                  <a:lnTo>
                    <a:pt x="1109" y="465"/>
                  </a:lnTo>
                  <a:lnTo>
                    <a:pt x="1060" y="503"/>
                  </a:lnTo>
                  <a:lnTo>
                    <a:pt x="1001" y="544"/>
                  </a:lnTo>
                  <a:lnTo>
                    <a:pt x="920" y="595"/>
                  </a:lnTo>
                  <a:lnTo>
                    <a:pt x="822" y="649"/>
                  </a:lnTo>
                  <a:lnTo>
                    <a:pt x="718" y="707"/>
                  </a:lnTo>
                  <a:lnTo>
                    <a:pt x="614" y="761"/>
                  </a:lnTo>
                  <a:lnTo>
                    <a:pt x="522" y="810"/>
                  </a:lnTo>
                  <a:lnTo>
                    <a:pt x="448" y="851"/>
                  </a:lnTo>
                  <a:lnTo>
                    <a:pt x="403" y="879"/>
                  </a:lnTo>
                  <a:lnTo>
                    <a:pt x="363" y="902"/>
                  </a:lnTo>
                  <a:lnTo>
                    <a:pt x="309" y="933"/>
                  </a:lnTo>
                  <a:lnTo>
                    <a:pt x="245" y="967"/>
                  </a:lnTo>
                  <a:lnTo>
                    <a:pt x="180" y="1002"/>
                  </a:lnTo>
                  <a:lnTo>
                    <a:pt x="115" y="1032"/>
                  </a:lnTo>
                  <a:lnTo>
                    <a:pt x="61" y="1058"/>
                  </a:lnTo>
                  <a:lnTo>
                    <a:pt x="20" y="1074"/>
                  </a:lnTo>
                  <a:lnTo>
                    <a:pt x="0" y="1079"/>
                  </a:lnTo>
                  <a:lnTo>
                    <a:pt x="12" y="1061"/>
                  </a:lnTo>
                  <a:lnTo>
                    <a:pt x="61" y="1020"/>
                  </a:lnTo>
                  <a:lnTo>
                    <a:pt x="133" y="961"/>
                  </a:lnTo>
                  <a:lnTo>
                    <a:pt x="221" y="893"/>
                  </a:lnTo>
                  <a:lnTo>
                    <a:pt x="311" y="822"/>
                  </a:lnTo>
                  <a:lnTo>
                    <a:pt x="398" y="755"/>
                  </a:lnTo>
                  <a:lnTo>
                    <a:pt x="468" y="697"/>
                  </a:lnTo>
                  <a:lnTo>
                    <a:pt x="512" y="659"/>
                  </a:lnTo>
                  <a:lnTo>
                    <a:pt x="552" y="620"/>
                  </a:lnTo>
                  <a:lnTo>
                    <a:pt x="616" y="569"/>
                  </a:lnTo>
                  <a:lnTo>
                    <a:pt x="695" y="510"/>
                  </a:lnTo>
                  <a:lnTo>
                    <a:pt x="784" y="449"/>
                  </a:lnTo>
                  <a:lnTo>
                    <a:pt x="872" y="388"/>
                  </a:lnTo>
                  <a:lnTo>
                    <a:pt x="954" y="335"/>
                  </a:lnTo>
                  <a:lnTo>
                    <a:pt x="1021" y="291"/>
                  </a:lnTo>
                  <a:lnTo>
                    <a:pt x="1067" y="266"/>
                  </a:lnTo>
                  <a:lnTo>
                    <a:pt x="1109" y="243"/>
                  </a:lnTo>
                  <a:lnTo>
                    <a:pt x="1171" y="214"/>
                  </a:lnTo>
                  <a:lnTo>
                    <a:pt x="1247" y="179"/>
                  </a:lnTo>
                  <a:lnTo>
                    <a:pt x="1332" y="145"/>
                  </a:lnTo>
                  <a:lnTo>
                    <a:pt x="1421" y="108"/>
                  </a:lnTo>
                  <a:lnTo>
                    <a:pt x="1511" y="78"/>
                  </a:lnTo>
                  <a:lnTo>
                    <a:pt x="1597" y="54"/>
                  </a:lnTo>
                  <a:lnTo>
                    <a:pt x="1676" y="41"/>
                  </a:lnTo>
                  <a:lnTo>
                    <a:pt x="1745" y="31"/>
                  </a:lnTo>
                  <a:lnTo>
                    <a:pt x="1811" y="23"/>
                  </a:lnTo>
                  <a:lnTo>
                    <a:pt x="1870" y="15"/>
                  </a:lnTo>
                  <a:lnTo>
                    <a:pt x="1924" y="9"/>
                  </a:lnTo>
                  <a:lnTo>
                    <a:pt x="1969" y="3"/>
                  </a:lnTo>
                  <a:lnTo>
                    <a:pt x="2007" y="0"/>
                  </a:lnTo>
                  <a:lnTo>
                    <a:pt x="2036" y="0"/>
                  </a:lnTo>
                  <a:lnTo>
                    <a:pt x="2057" y="5"/>
                  </a:lnTo>
                  <a:lnTo>
                    <a:pt x="2071" y="10"/>
                  </a:lnTo>
                  <a:lnTo>
                    <a:pt x="2088" y="16"/>
                  </a:lnTo>
                  <a:lnTo>
                    <a:pt x="2104" y="21"/>
                  </a:lnTo>
                  <a:lnTo>
                    <a:pt x="2121" y="27"/>
                  </a:lnTo>
                  <a:lnTo>
                    <a:pt x="2134" y="30"/>
                  </a:lnTo>
                  <a:lnTo>
                    <a:pt x="2145" y="35"/>
                  </a:lnTo>
                  <a:lnTo>
                    <a:pt x="2152" y="37"/>
                  </a:lnTo>
                  <a:lnTo>
                    <a:pt x="2155" y="39"/>
                  </a:lnTo>
                  <a:close/>
                </a:path>
              </a:pathLst>
            </a:custGeom>
            <a:solidFill>
              <a:srgbClr val="477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3" name="Freeform 45"/>
            <p:cNvSpPr>
              <a:spLocks/>
            </p:cNvSpPr>
            <p:nvPr/>
          </p:nvSpPr>
          <p:spPr bwMode="auto">
            <a:xfrm>
              <a:off x="1796" y="2409"/>
              <a:ext cx="1061" cy="522"/>
            </a:xfrm>
            <a:custGeom>
              <a:avLst/>
              <a:gdLst>
                <a:gd name="T0" fmla="*/ 2103 w 2123"/>
                <a:gd name="T1" fmla="*/ 33 h 1045"/>
                <a:gd name="T2" fmla="*/ 2117 w 2123"/>
                <a:gd name="T3" fmla="*/ 43 h 1045"/>
                <a:gd name="T4" fmla="*/ 2123 w 2123"/>
                <a:gd name="T5" fmla="*/ 62 h 1045"/>
                <a:gd name="T6" fmla="*/ 2100 w 2123"/>
                <a:gd name="T7" fmla="*/ 77 h 1045"/>
                <a:gd name="T8" fmla="*/ 2030 w 2123"/>
                <a:gd name="T9" fmla="*/ 88 h 1045"/>
                <a:gd name="T10" fmla="*/ 1932 w 2123"/>
                <a:gd name="T11" fmla="*/ 101 h 1045"/>
                <a:gd name="T12" fmla="*/ 1833 w 2123"/>
                <a:gd name="T13" fmla="*/ 118 h 1045"/>
                <a:gd name="T14" fmla="*/ 1756 w 2123"/>
                <a:gd name="T15" fmla="*/ 136 h 1045"/>
                <a:gd name="T16" fmla="*/ 1715 w 2123"/>
                <a:gd name="T17" fmla="*/ 154 h 1045"/>
                <a:gd name="T18" fmla="*/ 1663 w 2123"/>
                <a:gd name="T19" fmla="*/ 176 h 1045"/>
                <a:gd name="T20" fmla="*/ 1601 w 2123"/>
                <a:gd name="T21" fmla="*/ 200 h 1045"/>
                <a:gd name="T22" fmla="*/ 1536 w 2123"/>
                <a:gd name="T23" fmla="*/ 222 h 1045"/>
                <a:gd name="T24" fmla="*/ 1464 w 2123"/>
                <a:gd name="T25" fmla="*/ 244 h 1045"/>
                <a:gd name="T26" fmla="*/ 1344 w 2123"/>
                <a:gd name="T27" fmla="*/ 293 h 1045"/>
                <a:gd name="T28" fmla="*/ 1202 w 2123"/>
                <a:gd name="T29" fmla="*/ 360 h 1045"/>
                <a:gd name="T30" fmla="*/ 1073 w 2123"/>
                <a:gd name="T31" fmla="*/ 433 h 1045"/>
                <a:gd name="T32" fmla="*/ 969 w 2123"/>
                <a:gd name="T33" fmla="*/ 508 h 1045"/>
                <a:gd name="T34" fmla="*/ 791 w 2123"/>
                <a:gd name="T35" fmla="*/ 616 h 1045"/>
                <a:gd name="T36" fmla="*/ 584 w 2123"/>
                <a:gd name="T37" fmla="*/ 736 h 1045"/>
                <a:gd name="T38" fmla="*/ 420 w 2123"/>
                <a:gd name="T39" fmla="*/ 829 h 1045"/>
                <a:gd name="T40" fmla="*/ 341 w 2123"/>
                <a:gd name="T41" fmla="*/ 879 h 1045"/>
                <a:gd name="T42" fmla="*/ 231 w 2123"/>
                <a:gd name="T43" fmla="*/ 938 h 1045"/>
                <a:gd name="T44" fmla="*/ 110 w 2123"/>
                <a:gd name="T45" fmla="*/ 999 h 1045"/>
                <a:gd name="T46" fmla="*/ 18 w 2123"/>
                <a:gd name="T47" fmla="*/ 1039 h 1045"/>
                <a:gd name="T48" fmla="*/ 11 w 2123"/>
                <a:gd name="T49" fmla="*/ 1028 h 1045"/>
                <a:gd name="T50" fmla="*/ 124 w 2123"/>
                <a:gd name="T51" fmla="*/ 935 h 1045"/>
                <a:gd name="T52" fmla="*/ 293 w 2123"/>
                <a:gd name="T53" fmla="*/ 804 h 1045"/>
                <a:gd name="T54" fmla="*/ 440 w 2123"/>
                <a:gd name="T55" fmla="*/ 686 h 1045"/>
                <a:gd name="T56" fmla="*/ 520 w 2123"/>
                <a:gd name="T57" fmla="*/ 614 h 1045"/>
                <a:gd name="T58" fmla="*/ 664 w 2123"/>
                <a:gd name="T59" fmla="*/ 506 h 1045"/>
                <a:gd name="T60" fmla="*/ 842 w 2123"/>
                <a:gd name="T61" fmla="*/ 383 h 1045"/>
                <a:gd name="T62" fmla="*/ 990 w 2123"/>
                <a:gd name="T63" fmla="*/ 287 h 1045"/>
                <a:gd name="T64" fmla="*/ 1074 w 2123"/>
                <a:gd name="T65" fmla="*/ 238 h 1045"/>
                <a:gd name="T66" fmla="*/ 1202 w 2123"/>
                <a:gd name="T67" fmla="*/ 178 h 1045"/>
                <a:gd name="T68" fmla="*/ 1367 w 2123"/>
                <a:gd name="T69" fmla="*/ 111 h 1045"/>
                <a:gd name="T70" fmla="*/ 1532 w 2123"/>
                <a:gd name="T71" fmla="*/ 58 h 1045"/>
                <a:gd name="T72" fmla="*/ 1671 w 2123"/>
                <a:gd name="T73" fmla="*/ 35 h 1045"/>
                <a:gd name="T74" fmla="*/ 1801 w 2123"/>
                <a:gd name="T75" fmla="*/ 17 h 1045"/>
                <a:gd name="T76" fmla="*/ 1911 w 2123"/>
                <a:gd name="T77" fmla="*/ 3 h 1045"/>
                <a:gd name="T78" fmla="*/ 1987 w 2123"/>
                <a:gd name="T79" fmla="*/ 0 h 1045"/>
                <a:gd name="T80" fmla="*/ 2022 w 2123"/>
                <a:gd name="T81" fmla="*/ 7 h 1045"/>
                <a:gd name="T82" fmla="*/ 2053 w 2123"/>
                <a:gd name="T83" fmla="*/ 17 h 1045"/>
                <a:gd name="T84" fmla="*/ 2081 w 2123"/>
                <a:gd name="T85" fmla="*/ 24 h 1045"/>
                <a:gd name="T86" fmla="*/ 2097 w 2123"/>
                <a:gd name="T87" fmla="*/ 3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3" h="1045">
                  <a:moveTo>
                    <a:pt x="2101" y="31"/>
                  </a:moveTo>
                  <a:lnTo>
                    <a:pt x="2103" y="33"/>
                  </a:lnTo>
                  <a:lnTo>
                    <a:pt x="2109" y="37"/>
                  </a:lnTo>
                  <a:lnTo>
                    <a:pt x="2117" y="43"/>
                  </a:lnTo>
                  <a:lnTo>
                    <a:pt x="2123" y="53"/>
                  </a:lnTo>
                  <a:lnTo>
                    <a:pt x="2123" y="62"/>
                  </a:lnTo>
                  <a:lnTo>
                    <a:pt x="2117" y="70"/>
                  </a:lnTo>
                  <a:lnTo>
                    <a:pt x="2100" y="77"/>
                  </a:lnTo>
                  <a:lnTo>
                    <a:pt x="2072" y="84"/>
                  </a:lnTo>
                  <a:lnTo>
                    <a:pt x="2030" y="88"/>
                  </a:lnTo>
                  <a:lnTo>
                    <a:pt x="1983" y="94"/>
                  </a:lnTo>
                  <a:lnTo>
                    <a:pt x="1932" y="101"/>
                  </a:lnTo>
                  <a:lnTo>
                    <a:pt x="1882" y="111"/>
                  </a:lnTo>
                  <a:lnTo>
                    <a:pt x="1833" y="118"/>
                  </a:lnTo>
                  <a:lnTo>
                    <a:pt x="1789" y="128"/>
                  </a:lnTo>
                  <a:lnTo>
                    <a:pt x="1756" y="136"/>
                  </a:lnTo>
                  <a:lnTo>
                    <a:pt x="1734" y="146"/>
                  </a:lnTo>
                  <a:lnTo>
                    <a:pt x="1715" y="154"/>
                  </a:lnTo>
                  <a:lnTo>
                    <a:pt x="1690" y="165"/>
                  </a:lnTo>
                  <a:lnTo>
                    <a:pt x="1663" y="176"/>
                  </a:lnTo>
                  <a:lnTo>
                    <a:pt x="1634" y="189"/>
                  </a:lnTo>
                  <a:lnTo>
                    <a:pt x="1601" y="200"/>
                  </a:lnTo>
                  <a:lnTo>
                    <a:pt x="1569" y="212"/>
                  </a:lnTo>
                  <a:lnTo>
                    <a:pt x="1536" y="222"/>
                  </a:lnTo>
                  <a:lnTo>
                    <a:pt x="1505" y="232"/>
                  </a:lnTo>
                  <a:lnTo>
                    <a:pt x="1464" y="244"/>
                  </a:lnTo>
                  <a:lnTo>
                    <a:pt x="1410" y="266"/>
                  </a:lnTo>
                  <a:lnTo>
                    <a:pt x="1344" y="293"/>
                  </a:lnTo>
                  <a:lnTo>
                    <a:pt x="1274" y="325"/>
                  </a:lnTo>
                  <a:lnTo>
                    <a:pt x="1202" y="360"/>
                  </a:lnTo>
                  <a:lnTo>
                    <a:pt x="1133" y="397"/>
                  </a:lnTo>
                  <a:lnTo>
                    <a:pt x="1073" y="433"/>
                  </a:lnTo>
                  <a:lnTo>
                    <a:pt x="1026" y="470"/>
                  </a:lnTo>
                  <a:lnTo>
                    <a:pt x="969" y="508"/>
                  </a:lnTo>
                  <a:lnTo>
                    <a:pt x="889" y="560"/>
                  </a:lnTo>
                  <a:lnTo>
                    <a:pt x="791" y="616"/>
                  </a:lnTo>
                  <a:lnTo>
                    <a:pt x="688" y="678"/>
                  </a:lnTo>
                  <a:lnTo>
                    <a:pt x="584" y="736"/>
                  </a:lnTo>
                  <a:lnTo>
                    <a:pt x="493" y="787"/>
                  </a:lnTo>
                  <a:lnTo>
                    <a:pt x="420" y="829"/>
                  </a:lnTo>
                  <a:lnTo>
                    <a:pt x="377" y="857"/>
                  </a:lnTo>
                  <a:lnTo>
                    <a:pt x="341" y="879"/>
                  </a:lnTo>
                  <a:lnTo>
                    <a:pt x="292" y="907"/>
                  </a:lnTo>
                  <a:lnTo>
                    <a:pt x="231" y="938"/>
                  </a:lnTo>
                  <a:lnTo>
                    <a:pt x="170" y="970"/>
                  </a:lnTo>
                  <a:lnTo>
                    <a:pt x="110" y="999"/>
                  </a:lnTo>
                  <a:lnTo>
                    <a:pt x="58" y="1023"/>
                  </a:lnTo>
                  <a:lnTo>
                    <a:pt x="18" y="1039"/>
                  </a:lnTo>
                  <a:lnTo>
                    <a:pt x="0" y="1045"/>
                  </a:lnTo>
                  <a:lnTo>
                    <a:pt x="11" y="1028"/>
                  </a:lnTo>
                  <a:lnTo>
                    <a:pt x="56" y="990"/>
                  </a:lnTo>
                  <a:lnTo>
                    <a:pt x="124" y="935"/>
                  </a:lnTo>
                  <a:lnTo>
                    <a:pt x="207" y="872"/>
                  </a:lnTo>
                  <a:lnTo>
                    <a:pt x="293" y="804"/>
                  </a:lnTo>
                  <a:lnTo>
                    <a:pt x="375" y="740"/>
                  </a:lnTo>
                  <a:lnTo>
                    <a:pt x="440" y="686"/>
                  </a:lnTo>
                  <a:lnTo>
                    <a:pt x="482" y="650"/>
                  </a:lnTo>
                  <a:lnTo>
                    <a:pt x="520" y="614"/>
                  </a:lnTo>
                  <a:lnTo>
                    <a:pt x="584" y="565"/>
                  </a:lnTo>
                  <a:lnTo>
                    <a:pt x="664" y="506"/>
                  </a:lnTo>
                  <a:lnTo>
                    <a:pt x="753" y="444"/>
                  </a:lnTo>
                  <a:lnTo>
                    <a:pt x="842" y="383"/>
                  </a:lnTo>
                  <a:lnTo>
                    <a:pt x="924" y="329"/>
                  </a:lnTo>
                  <a:lnTo>
                    <a:pt x="990" y="287"/>
                  </a:lnTo>
                  <a:lnTo>
                    <a:pt x="1036" y="261"/>
                  </a:lnTo>
                  <a:lnTo>
                    <a:pt x="1074" y="238"/>
                  </a:lnTo>
                  <a:lnTo>
                    <a:pt x="1132" y="211"/>
                  </a:lnTo>
                  <a:lnTo>
                    <a:pt x="1202" y="178"/>
                  </a:lnTo>
                  <a:lnTo>
                    <a:pt x="1282" y="145"/>
                  </a:lnTo>
                  <a:lnTo>
                    <a:pt x="1367" y="111"/>
                  </a:lnTo>
                  <a:lnTo>
                    <a:pt x="1451" y="82"/>
                  </a:lnTo>
                  <a:lnTo>
                    <a:pt x="1532" y="58"/>
                  </a:lnTo>
                  <a:lnTo>
                    <a:pt x="1605" y="45"/>
                  </a:lnTo>
                  <a:lnTo>
                    <a:pt x="1671" y="35"/>
                  </a:lnTo>
                  <a:lnTo>
                    <a:pt x="1739" y="25"/>
                  </a:lnTo>
                  <a:lnTo>
                    <a:pt x="1801" y="17"/>
                  </a:lnTo>
                  <a:lnTo>
                    <a:pt x="1860" y="10"/>
                  </a:lnTo>
                  <a:lnTo>
                    <a:pt x="1911" y="3"/>
                  </a:lnTo>
                  <a:lnTo>
                    <a:pt x="1954" y="0"/>
                  </a:lnTo>
                  <a:lnTo>
                    <a:pt x="1987" y="0"/>
                  </a:lnTo>
                  <a:lnTo>
                    <a:pt x="2008" y="4"/>
                  </a:lnTo>
                  <a:lnTo>
                    <a:pt x="2022" y="7"/>
                  </a:lnTo>
                  <a:lnTo>
                    <a:pt x="2037" y="12"/>
                  </a:lnTo>
                  <a:lnTo>
                    <a:pt x="2053" y="17"/>
                  </a:lnTo>
                  <a:lnTo>
                    <a:pt x="2069" y="22"/>
                  </a:lnTo>
                  <a:lnTo>
                    <a:pt x="2081" y="24"/>
                  </a:lnTo>
                  <a:lnTo>
                    <a:pt x="2091" y="28"/>
                  </a:lnTo>
                  <a:lnTo>
                    <a:pt x="2097" y="30"/>
                  </a:lnTo>
                  <a:lnTo>
                    <a:pt x="2101" y="31"/>
                  </a:lnTo>
                  <a:close/>
                </a:path>
              </a:pathLst>
            </a:custGeom>
            <a:solidFill>
              <a:srgbClr val="5E8A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4" name="Freeform 46"/>
            <p:cNvSpPr>
              <a:spLocks/>
            </p:cNvSpPr>
            <p:nvPr/>
          </p:nvSpPr>
          <p:spPr bwMode="auto">
            <a:xfrm>
              <a:off x="1816" y="2411"/>
              <a:ext cx="1032" cy="507"/>
            </a:xfrm>
            <a:custGeom>
              <a:avLst/>
              <a:gdLst>
                <a:gd name="T0" fmla="*/ 2047 w 2065"/>
                <a:gd name="T1" fmla="*/ 26 h 1013"/>
                <a:gd name="T2" fmla="*/ 2059 w 2065"/>
                <a:gd name="T3" fmla="*/ 37 h 1013"/>
                <a:gd name="T4" fmla="*/ 2065 w 2065"/>
                <a:gd name="T5" fmla="*/ 52 h 1013"/>
                <a:gd name="T6" fmla="*/ 2044 w 2065"/>
                <a:gd name="T7" fmla="*/ 65 h 1013"/>
                <a:gd name="T8" fmla="*/ 1977 w 2065"/>
                <a:gd name="T9" fmla="*/ 76 h 1013"/>
                <a:gd name="T10" fmla="*/ 1871 w 2065"/>
                <a:gd name="T11" fmla="*/ 90 h 1013"/>
                <a:gd name="T12" fmla="*/ 1759 w 2065"/>
                <a:gd name="T13" fmla="*/ 106 h 1013"/>
                <a:gd name="T14" fmla="*/ 1674 w 2065"/>
                <a:gd name="T15" fmla="*/ 123 h 1013"/>
                <a:gd name="T16" fmla="*/ 1633 w 2065"/>
                <a:gd name="T17" fmla="*/ 140 h 1013"/>
                <a:gd name="T18" fmla="*/ 1586 w 2065"/>
                <a:gd name="T19" fmla="*/ 160 h 1013"/>
                <a:gd name="T20" fmla="*/ 1528 w 2065"/>
                <a:gd name="T21" fmla="*/ 182 h 1013"/>
                <a:gd name="T22" fmla="*/ 1466 w 2065"/>
                <a:gd name="T23" fmla="*/ 202 h 1013"/>
                <a:gd name="T24" fmla="*/ 1400 w 2065"/>
                <a:gd name="T25" fmla="*/ 225 h 1013"/>
                <a:gd name="T26" fmla="*/ 1288 w 2065"/>
                <a:gd name="T27" fmla="*/ 271 h 1013"/>
                <a:gd name="T28" fmla="*/ 1155 w 2065"/>
                <a:gd name="T29" fmla="*/ 333 h 1013"/>
                <a:gd name="T30" fmla="*/ 1034 w 2065"/>
                <a:gd name="T31" fmla="*/ 403 h 1013"/>
                <a:gd name="T32" fmla="*/ 936 w 2065"/>
                <a:gd name="T33" fmla="*/ 473 h 1013"/>
                <a:gd name="T34" fmla="*/ 760 w 2065"/>
                <a:gd name="T35" fmla="*/ 585 h 1013"/>
                <a:gd name="T36" fmla="*/ 554 w 2065"/>
                <a:gd name="T37" fmla="*/ 710 h 1013"/>
                <a:gd name="T38" fmla="*/ 391 w 2065"/>
                <a:gd name="T39" fmla="*/ 809 h 1013"/>
                <a:gd name="T40" fmla="*/ 319 w 2065"/>
                <a:gd name="T41" fmla="*/ 856 h 1013"/>
                <a:gd name="T42" fmla="*/ 219 w 2065"/>
                <a:gd name="T43" fmla="*/ 911 h 1013"/>
                <a:gd name="T44" fmla="*/ 104 w 2065"/>
                <a:gd name="T45" fmla="*/ 968 h 1013"/>
                <a:gd name="T46" fmla="*/ 18 w 2065"/>
                <a:gd name="T47" fmla="*/ 1007 h 1013"/>
                <a:gd name="T48" fmla="*/ 9 w 2065"/>
                <a:gd name="T49" fmla="*/ 999 h 1013"/>
                <a:gd name="T50" fmla="*/ 114 w 2065"/>
                <a:gd name="T51" fmla="*/ 912 h 1013"/>
                <a:gd name="T52" fmla="*/ 272 w 2065"/>
                <a:gd name="T53" fmla="*/ 788 h 1013"/>
                <a:gd name="T54" fmla="*/ 411 w 2065"/>
                <a:gd name="T55" fmla="*/ 678 h 1013"/>
                <a:gd name="T56" fmla="*/ 486 w 2065"/>
                <a:gd name="T57" fmla="*/ 609 h 1013"/>
                <a:gd name="T58" fmla="*/ 631 w 2065"/>
                <a:gd name="T59" fmla="*/ 502 h 1013"/>
                <a:gd name="T60" fmla="*/ 809 w 2065"/>
                <a:gd name="T61" fmla="*/ 378 h 1013"/>
                <a:gd name="T62" fmla="*/ 958 w 2065"/>
                <a:gd name="T63" fmla="*/ 280 h 1013"/>
                <a:gd name="T64" fmla="*/ 1038 w 2065"/>
                <a:gd name="T65" fmla="*/ 236 h 1013"/>
                <a:gd name="T66" fmla="*/ 1158 w 2065"/>
                <a:gd name="T67" fmla="*/ 178 h 1013"/>
                <a:gd name="T68" fmla="*/ 1310 w 2065"/>
                <a:gd name="T69" fmla="*/ 114 h 1013"/>
                <a:gd name="T70" fmla="*/ 1465 w 2065"/>
                <a:gd name="T71" fmla="*/ 64 h 1013"/>
                <a:gd name="T72" fmla="*/ 1598 w 2065"/>
                <a:gd name="T73" fmla="*/ 40 h 1013"/>
                <a:gd name="T74" fmla="*/ 1731 w 2065"/>
                <a:gd name="T75" fmla="*/ 19 h 1013"/>
                <a:gd name="T76" fmla="*/ 1852 w 2065"/>
                <a:gd name="T77" fmla="*/ 5 h 1013"/>
                <a:gd name="T78" fmla="*/ 1937 w 2065"/>
                <a:gd name="T79" fmla="*/ 0 h 1013"/>
                <a:gd name="T80" fmla="*/ 1971 w 2065"/>
                <a:gd name="T81" fmla="*/ 7 h 1013"/>
                <a:gd name="T82" fmla="*/ 2000 w 2065"/>
                <a:gd name="T83" fmla="*/ 14 h 1013"/>
                <a:gd name="T84" fmla="*/ 2025 w 2065"/>
                <a:gd name="T85" fmla="*/ 20 h 1013"/>
                <a:gd name="T86" fmla="*/ 2041 w 2065"/>
                <a:gd name="T87" fmla="*/ 2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5" h="1013">
                  <a:moveTo>
                    <a:pt x="2044" y="26"/>
                  </a:moveTo>
                  <a:lnTo>
                    <a:pt x="2047" y="26"/>
                  </a:lnTo>
                  <a:lnTo>
                    <a:pt x="2053" y="31"/>
                  </a:lnTo>
                  <a:lnTo>
                    <a:pt x="2059" y="37"/>
                  </a:lnTo>
                  <a:lnTo>
                    <a:pt x="2065" y="44"/>
                  </a:lnTo>
                  <a:lnTo>
                    <a:pt x="2065" y="52"/>
                  </a:lnTo>
                  <a:lnTo>
                    <a:pt x="2060" y="59"/>
                  </a:lnTo>
                  <a:lnTo>
                    <a:pt x="2044" y="65"/>
                  </a:lnTo>
                  <a:lnTo>
                    <a:pt x="2018" y="72"/>
                  </a:lnTo>
                  <a:lnTo>
                    <a:pt x="1977" y="76"/>
                  </a:lnTo>
                  <a:lnTo>
                    <a:pt x="1926" y="83"/>
                  </a:lnTo>
                  <a:lnTo>
                    <a:pt x="1871" y="90"/>
                  </a:lnTo>
                  <a:lnTo>
                    <a:pt x="1814" y="99"/>
                  </a:lnTo>
                  <a:lnTo>
                    <a:pt x="1759" y="106"/>
                  </a:lnTo>
                  <a:lnTo>
                    <a:pt x="1711" y="115"/>
                  </a:lnTo>
                  <a:lnTo>
                    <a:pt x="1674" y="123"/>
                  </a:lnTo>
                  <a:lnTo>
                    <a:pt x="1651" y="132"/>
                  </a:lnTo>
                  <a:lnTo>
                    <a:pt x="1633" y="140"/>
                  </a:lnTo>
                  <a:lnTo>
                    <a:pt x="1611" y="149"/>
                  </a:lnTo>
                  <a:lnTo>
                    <a:pt x="1586" y="160"/>
                  </a:lnTo>
                  <a:lnTo>
                    <a:pt x="1558" y="171"/>
                  </a:lnTo>
                  <a:lnTo>
                    <a:pt x="1528" y="182"/>
                  </a:lnTo>
                  <a:lnTo>
                    <a:pt x="1498" y="193"/>
                  </a:lnTo>
                  <a:lnTo>
                    <a:pt x="1466" y="202"/>
                  </a:lnTo>
                  <a:lnTo>
                    <a:pt x="1438" y="213"/>
                  </a:lnTo>
                  <a:lnTo>
                    <a:pt x="1400" y="225"/>
                  </a:lnTo>
                  <a:lnTo>
                    <a:pt x="1349" y="244"/>
                  </a:lnTo>
                  <a:lnTo>
                    <a:pt x="1288" y="271"/>
                  </a:lnTo>
                  <a:lnTo>
                    <a:pt x="1223" y="302"/>
                  </a:lnTo>
                  <a:lnTo>
                    <a:pt x="1155" y="333"/>
                  </a:lnTo>
                  <a:lnTo>
                    <a:pt x="1091" y="368"/>
                  </a:lnTo>
                  <a:lnTo>
                    <a:pt x="1034" y="403"/>
                  </a:lnTo>
                  <a:lnTo>
                    <a:pt x="991" y="436"/>
                  </a:lnTo>
                  <a:lnTo>
                    <a:pt x="936" y="473"/>
                  </a:lnTo>
                  <a:lnTo>
                    <a:pt x="856" y="525"/>
                  </a:lnTo>
                  <a:lnTo>
                    <a:pt x="760" y="585"/>
                  </a:lnTo>
                  <a:lnTo>
                    <a:pt x="656" y="649"/>
                  </a:lnTo>
                  <a:lnTo>
                    <a:pt x="554" y="710"/>
                  </a:lnTo>
                  <a:lnTo>
                    <a:pt x="462" y="765"/>
                  </a:lnTo>
                  <a:lnTo>
                    <a:pt x="391" y="809"/>
                  </a:lnTo>
                  <a:lnTo>
                    <a:pt x="352" y="837"/>
                  </a:lnTo>
                  <a:lnTo>
                    <a:pt x="319" y="856"/>
                  </a:lnTo>
                  <a:lnTo>
                    <a:pt x="273" y="882"/>
                  </a:lnTo>
                  <a:lnTo>
                    <a:pt x="219" y="911"/>
                  </a:lnTo>
                  <a:lnTo>
                    <a:pt x="161" y="941"/>
                  </a:lnTo>
                  <a:lnTo>
                    <a:pt x="104" y="968"/>
                  </a:lnTo>
                  <a:lnTo>
                    <a:pt x="55" y="992"/>
                  </a:lnTo>
                  <a:lnTo>
                    <a:pt x="18" y="1007"/>
                  </a:lnTo>
                  <a:lnTo>
                    <a:pt x="0" y="1013"/>
                  </a:lnTo>
                  <a:lnTo>
                    <a:pt x="9" y="999"/>
                  </a:lnTo>
                  <a:lnTo>
                    <a:pt x="51" y="963"/>
                  </a:lnTo>
                  <a:lnTo>
                    <a:pt x="114" y="912"/>
                  </a:lnTo>
                  <a:lnTo>
                    <a:pt x="193" y="852"/>
                  </a:lnTo>
                  <a:lnTo>
                    <a:pt x="272" y="788"/>
                  </a:lnTo>
                  <a:lnTo>
                    <a:pt x="349" y="728"/>
                  </a:lnTo>
                  <a:lnTo>
                    <a:pt x="411" y="678"/>
                  </a:lnTo>
                  <a:lnTo>
                    <a:pt x="449" y="644"/>
                  </a:lnTo>
                  <a:lnTo>
                    <a:pt x="486" y="609"/>
                  </a:lnTo>
                  <a:lnTo>
                    <a:pt x="550" y="560"/>
                  </a:lnTo>
                  <a:lnTo>
                    <a:pt x="631" y="502"/>
                  </a:lnTo>
                  <a:lnTo>
                    <a:pt x="720" y="440"/>
                  </a:lnTo>
                  <a:lnTo>
                    <a:pt x="809" y="378"/>
                  </a:lnTo>
                  <a:lnTo>
                    <a:pt x="892" y="324"/>
                  </a:lnTo>
                  <a:lnTo>
                    <a:pt x="958" y="280"/>
                  </a:lnTo>
                  <a:lnTo>
                    <a:pt x="1002" y="256"/>
                  </a:lnTo>
                  <a:lnTo>
                    <a:pt x="1038" y="236"/>
                  </a:lnTo>
                  <a:lnTo>
                    <a:pt x="1092" y="209"/>
                  </a:lnTo>
                  <a:lnTo>
                    <a:pt x="1158" y="178"/>
                  </a:lnTo>
                  <a:lnTo>
                    <a:pt x="1233" y="147"/>
                  </a:lnTo>
                  <a:lnTo>
                    <a:pt x="1310" y="114"/>
                  </a:lnTo>
                  <a:lnTo>
                    <a:pt x="1389" y="87"/>
                  </a:lnTo>
                  <a:lnTo>
                    <a:pt x="1465" y="64"/>
                  </a:lnTo>
                  <a:lnTo>
                    <a:pt x="1534" y="50"/>
                  </a:lnTo>
                  <a:lnTo>
                    <a:pt x="1598" y="40"/>
                  </a:lnTo>
                  <a:lnTo>
                    <a:pt x="1665" y="30"/>
                  </a:lnTo>
                  <a:lnTo>
                    <a:pt x="1731" y="19"/>
                  </a:lnTo>
                  <a:lnTo>
                    <a:pt x="1796" y="12"/>
                  </a:lnTo>
                  <a:lnTo>
                    <a:pt x="1852" y="5"/>
                  </a:lnTo>
                  <a:lnTo>
                    <a:pt x="1901" y="1"/>
                  </a:lnTo>
                  <a:lnTo>
                    <a:pt x="1937" y="0"/>
                  </a:lnTo>
                  <a:lnTo>
                    <a:pt x="1959" y="4"/>
                  </a:lnTo>
                  <a:lnTo>
                    <a:pt x="1971" y="7"/>
                  </a:lnTo>
                  <a:lnTo>
                    <a:pt x="1985" y="11"/>
                  </a:lnTo>
                  <a:lnTo>
                    <a:pt x="2000" y="14"/>
                  </a:lnTo>
                  <a:lnTo>
                    <a:pt x="2014" y="18"/>
                  </a:lnTo>
                  <a:lnTo>
                    <a:pt x="2025" y="20"/>
                  </a:lnTo>
                  <a:lnTo>
                    <a:pt x="2035" y="24"/>
                  </a:lnTo>
                  <a:lnTo>
                    <a:pt x="2041" y="25"/>
                  </a:lnTo>
                  <a:lnTo>
                    <a:pt x="2044" y="26"/>
                  </a:lnTo>
                  <a:close/>
                </a:path>
              </a:pathLst>
            </a:custGeom>
            <a:solidFill>
              <a:srgbClr val="75A1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5" name="Freeform 47"/>
            <p:cNvSpPr>
              <a:spLocks/>
            </p:cNvSpPr>
            <p:nvPr/>
          </p:nvSpPr>
          <p:spPr bwMode="auto">
            <a:xfrm>
              <a:off x="1837" y="2414"/>
              <a:ext cx="1004" cy="490"/>
            </a:xfrm>
            <a:custGeom>
              <a:avLst/>
              <a:gdLst>
                <a:gd name="T0" fmla="*/ 1990 w 2008"/>
                <a:gd name="T1" fmla="*/ 19 h 980"/>
                <a:gd name="T2" fmla="*/ 2002 w 2008"/>
                <a:gd name="T3" fmla="*/ 26 h 980"/>
                <a:gd name="T4" fmla="*/ 2008 w 2008"/>
                <a:gd name="T5" fmla="*/ 40 h 980"/>
                <a:gd name="T6" fmla="*/ 1988 w 2008"/>
                <a:gd name="T7" fmla="*/ 53 h 980"/>
                <a:gd name="T8" fmla="*/ 1923 w 2008"/>
                <a:gd name="T9" fmla="*/ 65 h 980"/>
                <a:gd name="T10" fmla="*/ 1810 w 2008"/>
                <a:gd name="T11" fmla="*/ 78 h 980"/>
                <a:gd name="T12" fmla="*/ 1687 w 2008"/>
                <a:gd name="T13" fmla="*/ 94 h 980"/>
                <a:gd name="T14" fmla="*/ 1592 w 2008"/>
                <a:gd name="T15" fmla="*/ 108 h 980"/>
                <a:gd name="T16" fmla="*/ 1552 w 2008"/>
                <a:gd name="T17" fmla="*/ 124 h 980"/>
                <a:gd name="T18" fmla="*/ 1507 w 2008"/>
                <a:gd name="T19" fmla="*/ 141 h 980"/>
                <a:gd name="T20" fmla="*/ 1453 w 2008"/>
                <a:gd name="T21" fmla="*/ 161 h 980"/>
                <a:gd name="T22" fmla="*/ 1398 w 2008"/>
                <a:gd name="T23" fmla="*/ 182 h 980"/>
                <a:gd name="T24" fmla="*/ 1335 w 2008"/>
                <a:gd name="T25" fmla="*/ 202 h 980"/>
                <a:gd name="T26" fmla="*/ 1232 w 2008"/>
                <a:gd name="T27" fmla="*/ 247 h 980"/>
                <a:gd name="T28" fmla="*/ 1108 w 2008"/>
                <a:gd name="T29" fmla="*/ 307 h 980"/>
                <a:gd name="T30" fmla="*/ 996 w 2008"/>
                <a:gd name="T31" fmla="*/ 371 h 980"/>
                <a:gd name="T32" fmla="*/ 902 w 2008"/>
                <a:gd name="T33" fmla="*/ 437 h 980"/>
                <a:gd name="T34" fmla="*/ 727 w 2008"/>
                <a:gd name="T35" fmla="*/ 551 h 980"/>
                <a:gd name="T36" fmla="*/ 523 w 2008"/>
                <a:gd name="T37" fmla="*/ 684 h 980"/>
                <a:gd name="T38" fmla="*/ 362 w 2008"/>
                <a:gd name="T39" fmla="*/ 786 h 980"/>
                <a:gd name="T40" fmla="*/ 296 w 2008"/>
                <a:gd name="T41" fmla="*/ 832 h 980"/>
                <a:gd name="T42" fmla="*/ 205 w 2008"/>
                <a:gd name="T43" fmla="*/ 883 h 980"/>
                <a:gd name="T44" fmla="*/ 99 w 2008"/>
                <a:gd name="T45" fmla="*/ 936 h 980"/>
                <a:gd name="T46" fmla="*/ 18 w 2008"/>
                <a:gd name="T47" fmla="*/ 973 h 980"/>
                <a:gd name="T48" fmla="*/ 7 w 2008"/>
                <a:gd name="T49" fmla="*/ 967 h 980"/>
                <a:gd name="T50" fmla="*/ 105 w 2008"/>
                <a:gd name="T51" fmla="*/ 886 h 980"/>
                <a:gd name="T52" fmla="*/ 253 w 2008"/>
                <a:gd name="T53" fmla="*/ 770 h 980"/>
                <a:gd name="T54" fmla="*/ 382 w 2008"/>
                <a:gd name="T55" fmla="*/ 667 h 980"/>
                <a:gd name="T56" fmla="*/ 455 w 2008"/>
                <a:gd name="T57" fmla="*/ 603 h 980"/>
                <a:gd name="T58" fmla="*/ 598 w 2008"/>
                <a:gd name="T59" fmla="*/ 497 h 980"/>
                <a:gd name="T60" fmla="*/ 778 w 2008"/>
                <a:gd name="T61" fmla="*/ 372 h 980"/>
                <a:gd name="T62" fmla="*/ 927 w 2008"/>
                <a:gd name="T63" fmla="*/ 274 h 980"/>
                <a:gd name="T64" fmla="*/ 1003 w 2008"/>
                <a:gd name="T65" fmla="*/ 231 h 980"/>
                <a:gd name="T66" fmla="*/ 1114 w 2008"/>
                <a:gd name="T67" fmla="*/ 178 h 980"/>
                <a:gd name="T68" fmla="*/ 1255 w 2008"/>
                <a:gd name="T69" fmla="*/ 117 h 980"/>
                <a:gd name="T70" fmla="*/ 1398 w 2008"/>
                <a:gd name="T71" fmla="*/ 69 h 980"/>
                <a:gd name="T72" fmla="*/ 1523 w 2008"/>
                <a:gd name="T73" fmla="*/ 43 h 980"/>
                <a:gd name="T74" fmla="*/ 1661 w 2008"/>
                <a:gd name="T75" fmla="*/ 22 h 980"/>
                <a:gd name="T76" fmla="*/ 1794 w 2008"/>
                <a:gd name="T77" fmla="*/ 7 h 980"/>
                <a:gd name="T78" fmla="*/ 1887 w 2008"/>
                <a:gd name="T79" fmla="*/ 0 h 980"/>
                <a:gd name="T80" fmla="*/ 1920 w 2008"/>
                <a:gd name="T81" fmla="*/ 5 h 980"/>
                <a:gd name="T82" fmla="*/ 1947 w 2008"/>
                <a:gd name="T83" fmla="*/ 10 h 980"/>
                <a:gd name="T84" fmla="*/ 1971 w 2008"/>
                <a:gd name="T85" fmla="*/ 14 h 980"/>
                <a:gd name="T86" fmla="*/ 1987 w 2008"/>
                <a:gd name="T87" fmla="*/ 18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8" h="980">
                  <a:moveTo>
                    <a:pt x="1989" y="19"/>
                  </a:moveTo>
                  <a:lnTo>
                    <a:pt x="1990" y="19"/>
                  </a:lnTo>
                  <a:lnTo>
                    <a:pt x="1996" y="23"/>
                  </a:lnTo>
                  <a:lnTo>
                    <a:pt x="2002" y="26"/>
                  </a:lnTo>
                  <a:lnTo>
                    <a:pt x="2008" y="34"/>
                  </a:lnTo>
                  <a:lnTo>
                    <a:pt x="2008" y="40"/>
                  </a:lnTo>
                  <a:lnTo>
                    <a:pt x="2002" y="47"/>
                  </a:lnTo>
                  <a:lnTo>
                    <a:pt x="1988" y="53"/>
                  </a:lnTo>
                  <a:lnTo>
                    <a:pt x="1964" y="60"/>
                  </a:lnTo>
                  <a:lnTo>
                    <a:pt x="1923" y="65"/>
                  </a:lnTo>
                  <a:lnTo>
                    <a:pt x="1871" y="71"/>
                  </a:lnTo>
                  <a:lnTo>
                    <a:pt x="1810" y="78"/>
                  </a:lnTo>
                  <a:lnTo>
                    <a:pt x="1748" y="87"/>
                  </a:lnTo>
                  <a:lnTo>
                    <a:pt x="1687" y="94"/>
                  </a:lnTo>
                  <a:lnTo>
                    <a:pt x="1633" y="101"/>
                  </a:lnTo>
                  <a:lnTo>
                    <a:pt x="1592" y="108"/>
                  </a:lnTo>
                  <a:lnTo>
                    <a:pt x="1569" y="117"/>
                  </a:lnTo>
                  <a:lnTo>
                    <a:pt x="1552" y="124"/>
                  </a:lnTo>
                  <a:lnTo>
                    <a:pt x="1531" y="132"/>
                  </a:lnTo>
                  <a:lnTo>
                    <a:pt x="1507" y="141"/>
                  </a:lnTo>
                  <a:lnTo>
                    <a:pt x="1482" y="152"/>
                  </a:lnTo>
                  <a:lnTo>
                    <a:pt x="1453" y="161"/>
                  </a:lnTo>
                  <a:lnTo>
                    <a:pt x="1425" y="172"/>
                  </a:lnTo>
                  <a:lnTo>
                    <a:pt x="1398" y="182"/>
                  </a:lnTo>
                  <a:lnTo>
                    <a:pt x="1371" y="191"/>
                  </a:lnTo>
                  <a:lnTo>
                    <a:pt x="1335" y="202"/>
                  </a:lnTo>
                  <a:lnTo>
                    <a:pt x="1288" y="223"/>
                  </a:lnTo>
                  <a:lnTo>
                    <a:pt x="1232" y="247"/>
                  </a:lnTo>
                  <a:lnTo>
                    <a:pt x="1171" y="276"/>
                  </a:lnTo>
                  <a:lnTo>
                    <a:pt x="1108" y="307"/>
                  </a:lnTo>
                  <a:lnTo>
                    <a:pt x="1049" y="339"/>
                  </a:lnTo>
                  <a:lnTo>
                    <a:pt x="996" y="371"/>
                  </a:lnTo>
                  <a:lnTo>
                    <a:pt x="955" y="401"/>
                  </a:lnTo>
                  <a:lnTo>
                    <a:pt x="902" y="437"/>
                  </a:lnTo>
                  <a:lnTo>
                    <a:pt x="824" y="490"/>
                  </a:lnTo>
                  <a:lnTo>
                    <a:pt x="727" y="551"/>
                  </a:lnTo>
                  <a:lnTo>
                    <a:pt x="625" y="619"/>
                  </a:lnTo>
                  <a:lnTo>
                    <a:pt x="523" y="684"/>
                  </a:lnTo>
                  <a:lnTo>
                    <a:pt x="432" y="741"/>
                  </a:lnTo>
                  <a:lnTo>
                    <a:pt x="362" y="786"/>
                  </a:lnTo>
                  <a:lnTo>
                    <a:pt x="325" y="814"/>
                  </a:lnTo>
                  <a:lnTo>
                    <a:pt x="296" y="832"/>
                  </a:lnTo>
                  <a:lnTo>
                    <a:pt x="254" y="856"/>
                  </a:lnTo>
                  <a:lnTo>
                    <a:pt x="205" y="883"/>
                  </a:lnTo>
                  <a:lnTo>
                    <a:pt x="152" y="911"/>
                  </a:lnTo>
                  <a:lnTo>
                    <a:pt x="99" y="936"/>
                  </a:lnTo>
                  <a:lnTo>
                    <a:pt x="53" y="958"/>
                  </a:lnTo>
                  <a:lnTo>
                    <a:pt x="18" y="973"/>
                  </a:lnTo>
                  <a:lnTo>
                    <a:pt x="0" y="980"/>
                  </a:lnTo>
                  <a:lnTo>
                    <a:pt x="7" y="967"/>
                  </a:lnTo>
                  <a:lnTo>
                    <a:pt x="46" y="934"/>
                  </a:lnTo>
                  <a:lnTo>
                    <a:pt x="105" y="886"/>
                  </a:lnTo>
                  <a:lnTo>
                    <a:pt x="177" y="831"/>
                  </a:lnTo>
                  <a:lnTo>
                    <a:pt x="253" y="770"/>
                  </a:lnTo>
                  <a:lnTo>
                    <a:pt x="324" y="714"/>
                  </a:lnTo>
                  <a:lnTo>
                    <a:pt x="382" y="667"/>
                  </a:lnTo>
                  <a:lnTo>
                    <a:pt x="418" y="637"/>
                  </a:lnTo>
                  <a:lnTo>
                    <a:pt x="455" y="603"/>
                  </a:lnTo>
                  <a:lnTo>
                    <a:pt x="518" y="556"/>
                  </a:lnTo>
                  <a:lnTo>
                    <a:pt x="598" y="497"/>
                  </a:lnTo>
                  <a:lnTo>
                    <a:pt x="689" y="434"/>
                  </a:lnTo>
                  <a:lnTo>
                    <a:pt x="778" y="372"/>
                  </a:lnTo>
                  <a:lnTo>
                    <a:pt x="861" y="317"/>
                  </a:lnTo>
                  <a:lnTo>
                    <a:pt x="927" y="274"/>
                  </a:lnTo>
                  <a:lnTo>
                    <a:pt x="969" y="250"/>
                  </a:lnTo>
                  <a:lnTo>
                    <a:pt x="1003" y="231"/>
                  </a:lnTo>
                  <a:lnTo>
                    <a:pt x="1053" y="207"/>
                  </a:lnTo>
                  <a:lnTo>
                    <a:pt x="1114" y="178"/>
                  </a:lnTo>
                  <a:lnTo>
                    <a:pt x="1182" y="148"/>
                  </a:lnTo>
                  <a:lnTo>
                    <a:pt x="1255" y="117"/>
                  </a:lnTo>
                  <a:lnTo>
                    <a:pt x="1328" y="90"/>
                  </a:lnTo>
                  <a:lnTo>
                    <a:pt x="1398" y="69"/>
                  </a:lnTo>
                  <a:lnTo>
                    <a:pt x="1462" y="54"/>
                  </a:lnTo>
                  <a:lnTo>
                    <a:pt x="1523" y="43"/>
                  </a:lnTo>
                  <a:lnTo>
                    <a:pt x="1592" y="32"/>
                  </a:lnTo>
                  <a:lnTo>
                    <a:pt x="1661" y="22"/>
                  </a:lnTo>
                  <a:lnTo>
                    <a:pt x="1731" y="14"/>
                  </a:lnTo>
                  <a:lnTo>
                    <a:pt x="1794" y="7"/>
                  </a:lnTo>
                  <a:lnTo>
                    <a:pt x="1847" y="2"/>
                  </a:lnTo>
                  <a:lnTo>
                    <a:pt x="1887" y="0"/>
                  </a:lnTo>
                  <a:lnTo>
                    <a:pt x="1909" y="2"/>
                  </a:lnTo>
                  <a:lnTo>
                    <a:pt x="1920" y="5"/>
                  </a:lnTo>
                  <a:lnTo>
                    <a:pt x="1935" y="7"/>
                  </a:lnTo>
                  <a:lnTo>
                    <a:pt x="1947" y="10"/>
                  </a:lnTo>
                  <a:lnTo>
                    <a:pt x="1960" y="13"/>
                  </a:lnTo>
                  <a:lnTo>
                    <a:pt x="1971" y="14"/>
                  </a:lnTo>
                  <a:lnTo>
                    <a:pt x="1981" y="17"/>
                  </a:lnTo>
                  <a:lnTo>
                    <a:pt x="1987" y="18"/>
                  </a:lnTo>
                  <a:lnTo>
                    <a:pt x="1989" y="19"/>
                  </a:lnTo>
                  <a:close/>
                </a:path>
              </a:pathLst>
            </a:custGeom>
            <a:solidFill>
              <a:srgbClr val="8C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6" name="Freeform 48"/>
            <p:cNvSpPr>
              <a:spLocks/>
            </p:cNvSpPr>
            <p:nvPr/>
          </p:nvSpPr>
          <p:spPr bwMode="auto">
            <a:xfrm>
              <a:off x="1856" y="2418"/>
              <a:ext cx="976" cy="472"/>
            </a:xfrm>
            <a:custGeom>
              <a:avLst/>
              <a:gdLst>
                <a:gd name="T0" fmla="*/ 1936 w 1951"/>
                <a:gd name="T1" fmla="*/ 11 h 945"/>
                <a:gd name="T2" fmla="*/ 1947 w 1951"/>
                <a:gd name="T3" fmla="*/ 17 h 945"/>
                <a:gd name="T4" fmla="*/ 1951 w 1951"/>
                <a:gd name="T5" fmla="*/ 28 h 945"/>
                <a:gd name="T6" fmla="*/ 1934 w 1951"/>
                <a:gd name="T7" fmla="*/ 40 h 945"/>
                <a:gd name="T8" fmla="*/ 1871 w 1951"/>
                <a:gd name="T9" fmla="*/ 52 h 945"/>
                <a:gd name="T10" fmla="*/ 1750 w 1951"/>
                <a:gd name="T11" fmla="*/ 65 h 945"/>
                <a:gd name="T12" fmla="*/ 1614 w 1951"/>
                <a:gd name="T13" fmla="*/ 80 h 945"/>
                <a:gd name="T14" fmla="*/ 1511 w 1951"/>
                <a:gd name="T15" fmla="*/ 94 h 945"/>
                <a:gd name="T16" fmla="*/ 1471 w 1951"/>
                <a:gd name="T17" fmla="*/ 107 h 945"/>
                <a:gd name="T18" fmla="*/ 1430 w 1951"/>
                <a:gd name="T19" fmla="*/ 123 h 945"/>
                <a:gd name="T20" fmla="*/ 1381 w 1951"/>
                <a:gd name="T21" fmla="*/ 141 h 945"/>
                <a:gd name="T22" fmla="*/ 1329 w 1951"/>
                <a:gd name="T23" fmla="*/ 159 h 945"/>
                <a:gd name="T24" fmla="*/ 1272 w 1951"/>
                <a:gd name="T25" fmla="*/ 180 h 945"/>
                <a:gd name="T26" fmla="*/ 1176 w 1951"/>
                <a:gd name="T27" fmla="*/ 223 h 945"/>
                <a:gd name="T28" fmla="*/ 1062 w 1951"/>
                <a:gd name="T29" fmla="*/ 278 h 945"/>
                <a:gd name="T30" fmla="*/ 958 w 1951"/>
                <a:gd name="T31" fmla="*/ 337 h 945"/>
                <a:gd name="T32" fmla="*/ 870 w 1951"/>
                <a:gd name="T33" fmla="*/ 400 h 945"/>
                <a:gd name="T34" fmla="*/ 697 w 1951"/>
                <a:gd name="T35" fmla="*/ 518 h 945"/>
                <a:gd name="T36" fmla="*/ 491 w 1951"/>
                <a:gd name="T37" fmla="*/ 656 h 945"/>
                <a:gd name="T38" fmla="*/ 334 w 1951"/>
                <a:gd name="T39" fmla="*/ 765 h 945"/>
                <a:gd name="T40" fmla="*/ 273 w 1951"/>
                <a:gd name="T41" fmla="*/ 807 h 945"/>
                <a:gd name="T42" fmla="*/ 190 w 1951"/>
                <a:gd name="T43" fmla="*/ 852 h 945"/>
                <a:gd name="T44" fmla="*/ 92 w 1951"/>
                <a:gd name="T45" fmla="*/ 902 h 945"/>
                <a:gd name="T46" fmla="*/ 17 w 1951"/>
                <a:gd name="T47" fmla="*/ 937 h 945"/>
                <a:gd name="T48" fmla="*/ 6 w 1951"/>
                <a:gd name="T49" fmla="*/ 934 h 945"/>
                <a:gd name="T50" fmla="*/ 96 w 1951"/>
                <a:gd name="T51" fmla="*/ 860 h 945"/>
                <a:gd name="T52" fmla="*/ 233 w 1951"/>
                <a:gd name="T53" fmla="*/ 751 h 945"/>
                <a:gd name="T54" fmla="*/ 354 w 1951"/>
                <a:gd name="T55" fmla="*/ 655 h 945"/>
                <a:gd name="T56" fmla="*/ 422 w 1951"/>
                <a:gd name="T57" fmla="*/ 596 h 945"/>
                <a:gd name="T58" fmla="*/ 566 w 1951"/>
                <a:gd name="T59" fmla="*/ 491 h 945"/>
                <a:gd name="T60" fmla="*/ 747 w 1951"/>
                <a:gd name="T61" fmla="*/ 365 h 945"/>
                <a:gd name="T62" fmla="*/ 897 w 1951"/>
                <a:gd name="T63" fmla="*/ 266 h 945"/>
                <a:gd name="T64" fmla="*/ 969 w 1951"/>
                <a:gd name="T65" fmla="*/ 225 h 945"/>
                <a:gd name="T66" fmla="*/ 1070 w 1951"/>
                <a:gd name="T67" fmla="*/ 176 h 945"/>
                <a:gd name="T68" fmla="*/ 1200 w 1951"/>
                <a:gd name="T69" fmla="*/ 119 h 945"/>
                <a:gd name="T70" fmla="*/ 1333 w 1951"/>
                <a:gd name="T71" fmla="*/ 72 h 945"/>
                <a:gd name="T72" fmla="*/ 1451 w 1951"/>
                <a:gd name="T73" fmla="*/ 46 h 945"/>
                <a:gd name="T74" fmla="*/ 1595 w 1951"/>
                <a:gd name="T75" fmla="*/ 23 h 945"/>
                <a:gd name="T76" fmla="*/ 1738 w 1951"/>
                <a:gd name="T77" fmla="*/ 6 h 945"/>
                <a:gd name="T78" fmla="*/ 1839 w 1951"/>
                <a:gd name="T79" fmla="*/ 0 h 945"/>
                <a:gd name="T80" fmla="*/ 1872 w 1951"/>
                <a:gd name="T81" fmla="*/ 3 h 945"/>
                <a:gd name="T82" fmla="*/ 1896 w 1951"/>
                <a:gd name="T83" fmla="*/ 5 h 945"/>
                <a:gd name="T84" fmla="*/ 1918 w 1951"/>
                <a:gd name="T85" fmla="*/ 9 h 945"/>
                <a:gd name="T86" fmla="*/ 1932 w 1951"/>
                <a:gd name="T87" fmla="*/ 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51" h="945">
                  <a:moveTo>
                    <a:pt x="1934" y="11"/>
                  </a:moveTo>
                  <a:lnTo>
                    <a:pt x="1936" y="11"/>
                  </a:lnTo>
                  <a:lnTo>
                    <a:pt x="1941" y="13"/>
                  </a:lnTo>
                  <a:lnTo>
                    <a:pt x="1947" y="17"/>
                  </a:lnTo>
                  <a:lnTo>
                    <a:pt x="1951" y="23"/>
                  </a:lnTo>
                  <a:lnTo>
                    <a:pt x="1951" y="28"/>
                  </a:lnTo>
                  <a:lnTo>
                    <a:pt x="1947" y="34"/>
                  </a:lnTo>
                  <a:lnTo>
                    <a:pt x="1934" y="40"/>
                  </a:lnTo>
                  <a:lnTo>
                    <a:pt x="1912" y="47"/>
                  </a:lnTo>
                  <a:lnTo>
                    <a:pt x="1871" y="52"/>
                  </a:lnTo>
                  <a:lnTo>
                    <a:pt x="1817" y="59"/>
                  </a:lnTo>
                  <a:lnTo>
                    <a:pt x="1750" y="65"/>
                  </a:lnTo>
                  <a:lnTo>
                    <a:pt x="1682" y="72"/>
                  </a:lnTo>
                  <a:lnTo>
                    <a:pt x="1614" y="80"/>
                  </a:lnTo>
                  <a:lnTo>
                    <a:pt x="1555" y="87"/>
                  </a:lnTo>
                  <a:lnTo>
                    <a:pt x="1511" y="94"/>
                  </a:lnTo>
                  <a:lnTo>
                    <a:pt x="1487" y="101"/>
                  </a:lnTo>
                  <a:lnTo>
                    <a:pt x="1471" y="107"/>
                  </a:lnTo>
                  <a:lnTo>
                    <a:pt x="1452" y="116"/>
                  </a:lnTo>
                  <a:lnTo>
                    <a:pt x="1430" y="123"/>
                  </a:lnTo>
                  <a:lnTo>
                    <a:pt x="1407" y="133"/>
                  </a:lnTo>
                  <a:lnTo>
                    <a:pt x="1381" y="141"/>
                  </a:lnTo>
                  <a:lnTo>
                    <a:pt x="1355" y="151"/>
                  </a:lnTo>
                  <a:lnTo>
                    <a:pt x="1329" y="159"/>
                  </a:lnTo>
                  <a:lnTo>
                    <a:pt x="1305" y="169"/>
                  </a:lnTo>
                  <a:lnTo>
                    <a:pt x="1272" y="180"/>
                  </a:lnTo>
                  <a:lnTo>
                    <a:pt x="1229" y="199"/>
                  </a:lnTo>
                  <a:lnTo>
                    <a:pt x="1176" y="223"/>
                  </a:lnTo>
                  <a:lnTo>
                    <a:pt x="1121" y="251"/>
                  </a:lnTo>
                  <a:lnTo>
                    <a:pt x="1062" y="278"/>
                  </a:lnTo>
                  <a:lnTo>
                    <a:pt x="1007" y="310"/>
                  </a:lnTo>
                  <a:lnTo>
                    <a:pt x="958" y="337"/>
                  </a:lnTo>
                  <a:lnTo>
                    <a:pt x="921" y="365"/>
                  </a:lnTo>
                  <a:lnTo>
                    <a:pt x="870" y="400"/>
                  </a:lnTo>
                  <a:lnTo>
                    <a:pt x="793" y="453"/>
                  </a:lnTo>
                  <a:lnTo>
                    <a:pt x="697" y="518"/>
                  </a:lnTo>
                  <a:lnTo>
                    <a:pt x="593" y="589"/>
                  </a:lnTo>
                  <a:lnTo>
                    <a:pt x="491" y="656"/>
                  </a:lnTo>
                  <a:lnTo>
                    <a:pt x="402" y="718"/>
                  </a:lnTo>
                  <a:lnTo>
                    <a:pt x="334" y="765"/>
                  </a:lnTo>
                  <a:lnTo>
                    <a:pt x="300" y="791"/>
                  </a:lnTo>
                  <a:lnTo>
                    <a:pt x="273" y="807"/>
                  </a:lnTo>
                  <a:lnTo>
                    <a:pt x="237" y="828"/>
                  </a:lnTo>
                  <a:lnTo>
                    <a:pt x="190" y="852"/>
                  </a:lnTo>
                  <a:lnTo>
                    <a:pt x="142" y="879"/>
                  </a:lnTo>
                  <a:lnTo>
                    <a:pt x="92" y="902"/>
                  </a:lnTo>
                  <a:lnTo>
                    <a:pt x="50" y="922"/>
                  </a:lnTo>
                  <a:lnTo>
                    <a:pt x="17" y="937"/>
                  </a:lnTo>
                  <a:lnTo>
                    <a:pt x="0" y="945"/>
                  </a:lnTo>
                  <a:lnTo>
                    <a:pt x="6" y="934"/>
                  </a:lnTo>
                  <a:lnTo>
                    <a:pt x="42" y="905"/>
                  </a:lnTo>
                  <a:lnTo>
                    <a:pt x="96" y="860"/>
                  </a:lnTo>
                  <a:lnTo>
                    <a:pt x="163" y="808"/>
                  </a:lnTo>
                  <a:lnTo>
                    <a:pt x="233" y="751"/>
                  </a:lnTo>
                  <a:lnTo>
                    <a:pt x="301" y="700"/>
                  </a:lnTo>
                  <a:lnTo>
                    <a:pt x="354" y="655"/>
                  </a:lnTo>
                  <a:lnTo>
                    <a:pt x="387" y="627"/>
                  </a:lnTo>
                  <a:lnTo>
                    <a:pt x="422" y="596"/>
                  </a:lnTo>
                  <a:lnTo>
                    <a:pt x="486" y="549"/>
                  </a:lnTo>
                  <a:lnTo>
                    <a:pt x="566" y="491"/>
                  </a:lnTo>
                  <a:lnTo>
                    <a:pt x="657" y="429"/>
                  </a:lnTo>
                  <a:lnTo>
                    <a:pt x="747" y="365"/>
                  </a:lnTo>
                  <a:lnTo>
                    <a:pt x="830" y="310"/>
                  </a:lnTo>
                  <a:lnTo>
                    <a:pt x="897" y="266"/>
                  </a:lnTo>
                  <a:lnTo>
                    <a:pt x="938" y="243"/>
                  </a:lnTo>
                  <a:lnTo>
                    <a:pt x="969" y="225"/>
                  </a:lnTo>
                  <a:lnTo>
                    <a:pt x="1015" y="202"/>
                  </a:lnTo>
                  <a:lnTo>
                    <a:pt x="1070" y="176"/>
                  </a:lnTo>
                  <a:lnTo>
                    <a:pt x="1134" y="148"/>
                  </a:lnTo>
                  <a:lnTo>
                    <a:pt x="1200" y="119"/>
                  </a:lnTo>
                  <a:lnTo>
                    <a:pt x="1268" y="94"/>
                  </a:lnTo>
                  <a:lnTo>
                    <a:pt x="1333" y="72"/>
                  </a:lnTo>
                  <a:lnTo>
                    <a:pt x="1392" y="58"/>
                  </a:lnTo>
                  <a:lnTo>
                    <a:pt x="1451" y="46"/>
                  </a:lnTo>
                  <a:lnTo>
                    <a:pt x="1520" y="34"/>
                  </a:lnTo>
                  <a:lnTo>
                    <a:pt x="1595" y="23"/>
                  </a:lnTo>
                  <a:lnTo>
                    <a:pt x="1670" y="15"/>
                  </a:lnTo>
                  <a:lnTo>
                    <a:pt x="1738" y="6"/>
                  </a:lnTo>
                  <a:lnTo>
                    <a:pt x="1796" y="3"/>
                  </a:lnTo>
                  <a:lnTo>
                    <a:pt x="1839" y="0"/>
                  </a:lnTo>
                  <a:lnTo>
                    <a:pt x="1862" y="1"/>
                  </a:lnTo>
                  <a:lnTo>
                    <a:pt x="1872" y="3"/>
                  </a:lnTo>
                  <a:lnTo>
                    <a:pt x="1884" y="4"/>
                  </a:lnTo>
                  <a:lnTo>
                    <a:pt x="1896" y="5"/>
                  </a:lnTo>
                  <a:lnTo>
                    <a:pt x="1908" y="7"/>
                  </a:lnTo>
                  <a:lnTo>
                    <a:pt x="1918" y="9"/>
                  </a:lnTo>
                  <a:lnTo>
                    <a:pt x="1926" y="10"/>
                  </a:lnTo>
                  <a:lnTo>
                    <a:pt x="1932" y="10"/>
                  </a:lnTo>
                  <a:lnTo>
                    <a:pt x="1934" y="11"/>
                  </a:lnTo>
                  <a:close/>
                </a:path>
              </a:pathLst>
            </a:custGeom>
            <a:solidFill>
              <a:srgbClr val="A3CF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7" name="Freeform 49"/>
            <p:cNvSpPr>
              <a:spLocks/>
            </p:cNvSpPr>
            <p:nvPr/>
          </p:nvSpPr>
          <p:spPr bwMode="auto">
            <a:xfrm>
              <a:off x="1877" y="2420"/>
              <a:ext cx="947" cy="456"/>
            </a:xfrm>
            <a:custGeom>
              <a:avLst/>
              <a:gdLst>
                <a:gd name="T0" fmla="*/ 1880 w 1895"/>
                <a:gd name="T1" fmla="*/ 6 h 912"/>
                <a:gd name="T2" fmla="*/ 1890 w 1895"/>
                <a:gd name="T3" fmla="*/ 10 h 912"/>
                <a:gd name="T4" fmla="*/ 1895 w 1895"/>
                <a:gd name="T5" fmla="*/ 18 h 912"/>
                <a:gd name="T6" fmla="*/ 1878 w 1895"/>
                <a:gd name="T7" fmla="*/ 29 h 912"/>
                <a:gd name="T8" fmla="*/ 1818 w 1895"/>
                <a:gd name="T9" fmla="*/ 42 h 912"/>
                <a:gd name="T10" fmla="*/ 1689 w 1895"/>
                <a:gd name="T11" fmla="*/ 54 h 912"/>
                <a:gd name="T12" fmla="*/ 1541 w 1895"/>
                <a:gd name="T13" fmla="*/ 67 h 912"/>
                <a:gd name="T14" fmla="*/ 1429 w 1895"/>
                <a:gd name="T15" fmla="*/ 79 h 912"/>
                <a:gd name="T16" fmla="*/ 1390 w 1895"/>
                <a:gd name="T17" fmla="*/ 93 h 912"/>
                <a:gd name="T18" fmla="*/ 1352 w 1895"/>
                <a:gd name="T19" fmla="*/ 107 h 912"/>
                <a:gd name="T20" fmla="*/ 1307 w 1895"/>
                <a:gd name="T21" fmla="*/ 123 h 912"/>
                <a:gd name="T22" fmla="*/ 1260 w 1895"/>
                <a:gd name="T23" fmla="*/ 140 h 912"/>
                <a:gd name="T24" fmla="*/ 1208 w 1895"/>
                <a:gd name="T25" fmla="*/ 160 h 912"/>
                <a:gd name="T26" fmla="*/ 1121 w 1895"/>
                <a:gd name="T27" fmla="*/ 200 h 912"/>
                <a:gd name="T28" fmla="*/ 1015 w 1895"/>
                <a:gd name="T29" fmla="*/ 253 h 912"/>
                <a:gd name="T30" fmla="*/ 919 w 1895"/>
                <a:gd name="T31" fmla="*/ 307 h 912"/>
                <a:gd name="T32" fmla="*/ 836 w 1895"/>
                <a:gd name="T33" fmla="*/ 365 h 912"/>
                <a:gd name="T34" fmla="*/ 664 w 1895"/>
                <a:gd name="T35" fmla="*/ 485 h 912"/>
                <a:gd name="T36" fmla="*/ 460 w 1895"/>
                <a:gd name="T37" fmla="*/ 631 h 912"/>
                <a:gd name="T38" fmla="*/ 305 w 1895"/>
                <a:gd name="T39" fmla="*/ 744 h 912"/>
                <a:gd name="T40" fmla="*/ 250 w 1895"/>
                <a:gd name="T41" fmla="*/ 784 h 912"/>
                <a:gd name="T42" fmla="*/ 177 w 1895"/>
                <a:gd name="T43" fmla="*/ 825 h 912"/>
                <a:gd name="T44" fmla="*/ 86 w 1895"/>
                <a:gd name="T45" fmla="*/ 869 h 912"/>
                <a:gd name="T46" fmla="*/ 15 w 1895"/>
                <a:gd name="T47" fmla="*/ 903 h 912"/>
                <a:gd name="T48" fmla="*/ 4 w 1895"/>
                <a:gd name="T49" fmla="*/ 904 h 912"/>
                <a:gd name="T50" fmla="*/ 86 w 1895"/>
                <a:gd name="T51" fmla="*/ 837 h 912"/>
                <a:gd name="T52" fmla="*/ 213 w 1895"/>
                <a:gd name="T53" fmla="*/ 735 h 912"/>
                <a:gd name="T54" fmla="*/ 324 w 1895"/>
                <a:gd name="T55" fmla="*/ 646 h 912"/>
                <a:gd name="T56" fmla="*/ 389 w 1895"/>
                <a:gd name="T57" fmla="*/ 592 h 912"/>
                <a:gd name="T58" fmla="*/ 533 w 1895"/>
                <a:gd name="T59" fmla="*/ 487 h 912"/>
                <a:gd name="T60" fmla="*/ 716 w 1895"/>
                <a:gd name="T61" fmla="*/ 360 h 912"/>
                <a:gd name="T62" fmla="*/ 864 w 1895"/>
                <a:gd name="T63" fmla="*/ 261 h 912"/>
                <a:gd name="T64" fmla="*/ 932 w 1895"/>
                <a:gd name="T65" fmla="*/ 221 h 912"/>
                <a:gd name="T66" fmla="*/ 1025 w 1895"/>
                <a:gd name="T67" fmla="*/ 176 h 912"/>
                <a:gd name="T68" fmla="*/ 1145 w 1895"/>
                <a:gd name="T69" fmla="*/ 123 h 912"/>
                <a:gd name="T70" fmla="*/ 1266 w 1895"/>
                <a:gd name="T71" fmla="*/ 77 h 912"/>
                <a:gd name="T72" fmla="*/ 1376 w 1895"/>
                <a:gd name="T73" fmla="*/ 49 h 912"/>
                <a:gd name="T74" fmla="*/ 1525 w 1895"/>
                <a:gd name="T75" fmla="*/ 26 h 912"/>
                <a:gd name="T76" fmla="*/ 1678 w 1895"/>
                <a:gd name="T77" fmla="*/ 10 h 912"/>
                <a:gd name="T78" fmla="*/ 1788 w 1895"/>
                <a:gd name="T79" fmla="*/ 0 h 912"/>
                <a:gd name="T80" fmla="*/ 1822 w 1895"/>
                <a:gd name="T81" fmla="*/ 1 h 912"/>
                <a:gd name="T82" fmla="*/ 1844 w 1895"/>
                <a:gd name="T83" fmla="*/ 4 h 912"/>
                <a:gd name="T84" fmla="*/ 1863 w 1895"/>
                <a:gd name="T85" fmla="*/ 5 h 912"/>
                <a:gd name="T86" fmla="*/ 1877 w 1895"/>
                <a:gd name="T87" fmla="*/ 5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95" h="912">
                  <a:moveTo>
                    <a:pt x="1879" y="6"/>
                  </a:moveTo>
                  <a:lnTo>
                    <a:pt x="1880" y="6"/>
                  </a:lnTo>
                  <a:lnTo>
                    <a:pt x="1885" y="7"/>
                  </a:lnTo>
                  <a:lnTo>
                    <a:pt x="1890" y="10"/>
                  </a:lnTo>
                  <a:lnTo>
                    <a:pt x="1895" y="14"/>
                  </a:lnTo>
                  <a:lnTo>
                    <a:pt x="1895" y="18"/>
                  </a:lnTo>
                  <a:lnTo>
                    <a:pt x="1890" y="23"/>
                  </a:lnTo>
                  <a:lnTo>
                    <a:pt x="1878" y="29"/>
                  </a:lnTo>
                  <a:lnTo>
                    <a:pt x="1857" y="36"/>
                  </a:lnTo>
                  <a:lnTo>
                    <a:pt x="1818" y="42"/>
                  </a:lnTo>
                  <a:lnTo>
                    <a:pt x="1760" y="48"/>
                  </a:lnTo>
                  <a:lnTo>
                    <a:pt x="1689" y="54"/>
                  </a:lnTo>
                  <a:lnTo>
                    <a:pt x="1615" y="61"/>
                  </a:lnTo>
                  <a:lnTo>
                    <a:pt x="1541" y="67"/>
                  </a:lnTo>
                  <a:lnTo>
                    <a:pt x="1477" y="73"/>
                  </a:lnTo>
                  <a:lnTo>
                    <a:pt x="1429" y="79"/>
                  </a:lnTo>
                  <a:lnTo>
                    <a:pt x="1405" y="87"/>
                  </a:lnTo>
                  <a:lnTo>
                    <a:pt x="1390" y="93"/>
                  </a:lnTo>
                  <a:lnTo>
                    <a:pt x="1373" y="100"/>
                  </a:lnTo>
                  <a:lnTo>
                    <a:pt x="1352" y="107"/>
                  </a:lnTo>
                  <a:lnTo>
                    <a:pt x="1331" y="116"/>
                  </a:lnTo>
                  <a:lnTo>
                    <a:pt x="1307" y="123"/>
                  </a:lnTo>
                  <a:lnTo>
                    <a:pt x="1284" y="132"/>
                  </a:lnTo>
                  <a:lnTo>
                    <a:pt x="1260" y="140"/>
                  </a:lnTo>
                  <a:lnTo>
                    <a:pt x="1239" y="149"/>
                  </a:lnTo>
                  <a:lnTo>
                    <a:pt x="1208" y="160"/>
                  </a:lnTo>
                  <a:lnTo>
                    <a:pt x="1169" y="178"/>
                  </a:lnTo>
                  <a:lnTo>
                    <a:pt x="1121" y="200"/>
                  </a:lnTo>
                  <a:lnTo>
                    <a:pt x="1069" y="226"/>
                  </a:lnTo>
                  <a:lnTo>
                    <a:pt x="1015" y="253"/>
                  </a:lnTo>
                  <a:lnTo>
                    <a:pt x="965" y="280"/>
                  </a:lnTo>
                  <a:lnTo>
                    <a:pt x="919" y="307"/>
                  </a:lnTo>
                  <a:lnTo>
                    <a:pt x="886" y="331"/>
                  </a:lnTo>
                  <a:lnTo>
                    <a:pt x="836" y="365"/>
                  </a:lnTo>
                  <a:lnTo>
                    <a:pt x="759" y="419"/>
                  </a:lnTo>
                  <a:lnTo>
                    <a:pt x="664" y="485"/>
                  </a:lnTo>
                  <a:lnTo>
                    <a:pt x="562" y="560"/>
                  </a:lnTo>
                  <a:lnTo>
                    <a:pt x="460" y="631"/>
                  </a:lnTo>
                  <a:lnTo>
                    <a:pt x="372" y="696"/>
                  </a:lnTo>
                  <a:lnTo>
                    <a:pt x="305" y="744"/>
                  </a:lnTo>
                  <a:lnTo>
                    <a:pt x="273" y="770"/>
                  </a:lnTo>
                  <a:lnTo>
                    <a:pt x="250" y="784"/>
                  </a:lnTo>
                  <a:lnTo>
                    <a:pt x="218" y="804"/>
                  </a:lnTo>
                  <a:lnTo>
                    <a:pt x="177" y="825"/>
                  </a:lnTo>
                  <a:lnTo>
                    <a:pt x="132" y="849"/>
                  </a:lnTo>
                  <a:lnTo>
                    <a:pt x="86" y="869"/>
                  </a:lnTo>
                  <a:lnTo>
                    <a:pt x="47" y="890"/>
                  </a:lnTo>
                  <a:lnTo>
                    <a:pt x="15" y="903"/>
                  </a:lnTo>
                  <a:lnTo>
                    <a:pt x="0" y="912"/>
                  </a:lnTo>
                  <a:lnTo>
                    <a:pt x="4" y="904"/>
                  </a:lnTo>
                  <a:lnTo>
                    <a:pt x="36" y="877"/>
                  </a:lnTo>
                  <a:lnTo>
                    <a:pt x="86" y="837"/>
                  </a:lnTo>
                  <a:lnTo>
                    <a:pt x="149" y="788"/>
                  </a:lnTo>
                  <a:lnTo>
                    <a:pt x="213" y="735"/>
                  </a:lnTo>
                  <a:lnTo>
                    <a:pt x="274" y="687"/>
                  </a:lnTo>
                  <a:lnTo>
                    <a:pt x="324" y="646"/>
                  </a:lnTo>
                  <a:lnTo>
                    <a:pt x="355" y="621"/>
                  </a:lnTo>
                  <a:lnTo>
                    <a:pt x="389" y="592"/>
                  </a:lnTo>
                  <a:lnTo>
                    <a:pt x="452" y="545"/>
                  </a:lnTo>
                  <a:lnTo>
                    <a:pt x="533" y="487"/>
                  </a:lnTo>
                  <a:lnTo>
                    <a:pt x="626" y="424"/>
                  </a:lnTo>
                  <a:lnTo>
                    <a:pt x="716" y="360"/>
                  </a:lnTo>
                  <a:lnTo>
                    <a:pt x="799" y="305"/>
                  </a:lnTo>
                  <a:lnTo>
                    <a:pt x="864" y="261"/>
                  </a:lnTo>
                  <a:lnTo>
                    <a:pt x="904" y="238"/>
                  </a:lnTo>
                  <a:lnTo>
                    <a:pt x="932" y="221"/>
                  </a:lnTo>
                  <a:lnTo>
                    <a:pt x="974" y="201"/>
                  </a:lnTo>
                  <a:lnTo>
                    <a:pt x="1025" y="176"/>
                  </a:lnTo>
                  <a:lnTo>
                    <a:pt x="1084" y="150"/>
                  </a:lnTo>
                  <a:lnTo>
                    <a:pt x="1145" y="123"/>
                  </a:lnTo>
                  <a:lnTo>
                    <a:pt x="1207" y="99"/>
                  </a:lnTo>
                  <a:lnTo>
                    <a:pt x="1266" y="77"/>
                  </a:lnTo>
                  <a:lnTo>
                    <a:pt x="1319" y="63"/>
                  </a:lnTo>
                  <a:lnTo>
                    <a:pt x="1376" y="49"/>
                  </a:lnTo>
                  <a:lnTo>
                    <a:pt x="1447" y="37"/>
                  </a:lnTo>
                  <a:lnTo>
                    <a:pt x="1525" y="26"/>
                  </a:lnTo>
                  <a:lnTo>
                    <a:pt x="1605" y="18"/>
                  </a:lnTo>
                  <a:lnTo>
                    <a:pt x="1678" y="10"/>
                  </a:lnTo>
                  <a:lnTo>
                    <a:pt x="1742" y="4"/>
                  </a:lnTo>
                  <a:lnTo>
                    <a:pt x="1788" y="0"/>
                  </a:lnTo>
                  <a:lnTo>
                    <a:pt x="1813" y="1"/>
                  </a:lnTo>
                  <a:lnTo>
                    <a:pt x="1822" y="1"/>
                  </a:lnTo>
                  <a:lnTo>
                    <a:pt x="1833" y="2"/>
                  </a:lnTo>
                  <a:lnTo>
                    <a:pt x="1844" y="4"/>
                  </a:lnTo>
                  <a:lnTo>
                    <a:pt x="1855" y="5"/>
                  </a:lnTo>
                  <a:lnTo>
                    <a:pt x="1863" y="5"/>
                  </a:lnTo>
                  <a:lnTo>
                    <a:pt x="1872" y="5"/>
                  </a:lnTo>
                  <a:lnTo>
                    <a:pt x="1877" y="5"/>
                  </a:lnTo>
                  <a:lnTo>
                    <a:pt x="1879" y="6"/>
                  </a:lnTo>
                  <a:close/>
                </a:path>
              </a:pathLst>
            </a:custGeom>
            <a:solidFill>
              <a:srgbClr val="BA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8" name="Freeform 50"/>
            <p:cNvSpPr>
              <a:spLocks/>
            </p:cNvSpPr>
            <p:nvPr/>
          </p:nvSpPr>
          <p:spPr bwMode="auto">
            <a:xfrm>
              <a:off x="1790" y="2471"/>
              <a:ext cx="1128" cy="534"/>
            </a:xfrm>
            <a:custGeom>
              <a:avLst/>
              <a:gdLst>
                <a:gd name="T0" fmla="*/ 2243 w 2255"/>
                <a:gd name="T1" fmla="*/ 107 h 1069"/>
                <a:gd name="T2" fmla="*/ 2249 w 2255"/>
                <a:gd name="T3" fmla="*/ 88 h 1069"/>
                <a:gd name="T4" fmla="*/ 2255 w 2255"/>
                <a:gd name="T5" fmla="*/ 48 h 1069"/>
                <a:gd name="T6" fmla="*/ 2234 w 2255"/>
                <a:gd name="T7" fmla="*/ 10 h 1069"/>
                <a:gd name="T8" fmla="*/ 2163 w 2255"/>
                <a:gd name="T9" fmla="*/ 0 h 1069"/>
                <a:gd name="T10" fmla="*/ 2051 w 2255"/>
                <a:gd name="T11" fmla="*/ 24 h 1069"/>
                <a:gd name="T12" fmla="*/ 1936 w 2255"/>
                <a:gd name="T13" fmla="*/ 68 h 1069"/>
                <a:gd name="T14" fmla="*/ 1829 w 2255"/>
                <a:gd name="T15" fmla="*/ 112 h 1069"/>
                <a:gd name="T16" fmla="*/ 1744 w 2255"/>
                <a:gd name="T17" fmla="*/ 142 h 1069"/>
                <a:gd name="T18" fmla="*/ 1608 w 2255"/>
                <a:gd name="T19" fmla="*/ 201 h 1069"/>
                <a:gd name="T20" fmla="*/ 1343 w 2255"/>
                <a:gd name="T21" fmla="*/ 330 h 1069"/>
                <a:gd name="T22" fmla="*/ 1065 w 2255"/>
                <a:gd name="T23" fmla="*/ 476 h 1069"/>
                <a:gd name="T24" fmla="*/ 894 w 2255"/>
                <a:gd name="T25" fmla="*/ 590 h 1069"/>
                <a:gd name="T26" fmla="*/ 768 w 2255"/>
                <a:gd name="T27" fmla="*/ 660 h 1069"/>
                <a:gd name="T28" fmla="*/ 579 w 2255"/>
                <a:gd name="T29" fmla="*/ 734 h 1069"/>
                <a:gd name="T30" fmla="*/ 395 w 2255"/>
                <a:gd name="T31" fmla="*/ 803 h 1069"/>
                <a:gd name="T32" fmla="*/ 288 w 2255"/>
                <a:gd name="T33" fmla="*/ 861 h 1069"/>
                <a:gd name="T34" fmla="*/ 215 w 2255"/>
                <a:gd name="T35" fmla="*/ 919 h 1069"/>
                <a:gd name="T36" fmla="*/ 119 w 2255"/>
                <a:gd name="T37" fmla="*/ 988 h 1069"/>
                <a:gd name="T38" fmla="*/ 35 w 2255"/>
                <a:gd name="T39" fmla="*/ 1045 h 1069"/>
                <a:gd name="T40" fmla="*/ 0 w 2255"/>
                <a:gd name="T41" fmla="*/ 1069 h 1069"/>
                <a:gd name="T42" fmla="*/ 53 w 2255"/>
                <a:gd name="T43" fmla="*/ 1053 h 1069"/>
                <a:gd name="T44" fmla="*/ 177 w 2255"/>
                <a:gd name="T45" fmla="*/ 1016 h 1069"/>
                <a:gd name="T46" fmla="*/ 312 w 2255"/>
                <a:gd name="T47" fmla="*/ 970 h 1069"/>
                <a:gd name="T48" fmla="*/ 404 w 2255"/>
                <a:gd name="T49" fmla="*/ 929 h 1069"/>
                <a:gd name="T50" fmla="*/ 557 w 2255"/>
                <a:gd name="T51" fmla="*/ 872 h 1069"/>
                <a:gd name="T52" fmla="*/ 839 w 2255"/>
                <a:gd name="T53" fmla="*/ 791 h 1069"/>
                <a:gd name="T54" fmla="*/ 1121 w 2255"/>
                <a:gd name="T55" fmla="*/ 710 h 1069"/>
                <a:gd name="T56" fmla="*/ 1278 w 2255"/>
                <a:gd name="T57" fmla="*/ 659 h 1069"/>
                <a:gd name="T58" fmla="*/ 1386 w 2255"/>
                <a:gd name="T59" fmla="*/ 616 h 1069"/>
                <a:gd name="T60" fmla="*/ 1568 w 2255"/>
                <a:gd name="T61" fmla="*/ 561 h 1069"/>
                <a:gd name="T62" fmla="*/ 1754 w 2255"/>
                <a:gd name="T63" fmla="*/ 496 h 1069"/>
                <a:gd name="T64" fmla="*/ 1878 w 2255"/>
                <a:gd name="T65" fmla="*/ 430 h 1069"/>
                <a:gd name="T66" fmla="*/ 1939 w 2255"/>
                <a:gd name="T67" fmla="*/ 368 h 1069"/>
                <a:gd name="T68" fmla="*/ 1989 w 2255"/>
                <a:gd name="T69" fmla="*/ 319 h 1069"/>
                <a:gd name="T70" fmla="*/ 2031 w 2255"/>
                <a:gd name="T71" fmla="*/ 279 h 1069"/>
                <a:gd name="T72" fmla="*/ 2071 w 2255"/>
                <a:gd name="T73" fmla="*/ 252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5" h="1069">
                  <a:moveTo>
                    <a:pt x="2071" y="252"/>
                  </a:moveTo>
                  <a:lnTo>
                    <a:pt x="2243" y="107"/>
                  </a:lnTo>
                  <a:lnTo>
                    <a:pt x="2244" y="101"/>
                  </a:lnTo>
                  <a:lnTo>
                    <a:pt x="2249" y="88"/>
                  </a:lnTo>
                  <a:lnTo>
                    <a:pt x="2254" y="68"/>
                  </a:lnTo>
                  <a:lnTo>
                    <a:pt x="2255" y="48"/>
                  </a:lnTo>
                  <a:lnTo>
                    <a:pt x="2249" y="27"/>
                  </a:lnTo>
                  <a:lnTo>
                    <a:pt x="2234" y="10"/>
                  </a:lnTo>
                  <a:lnTo>
                    <a:pt x="2205" y="0"/>
                  </a:lnTo>
                  <a:lnTo>
                    <a:pt x="2163" y="0"/>
                  </a:lnTo>
                  <a:lnTo>
                    <a:pt x="2107" y="9"/>
                  </a:lnTo>
                  <a:lnTo>
                    <a:pt x="2051" y="24"/>
                  </a:lnTo>
                  <a:lnTo>
                    <a:pt x="1993" y="43"/>
                  </a:lnTo>
                  <a:lnTo>
                    <a:pt x="1936" y="68"/>
                  </a:lnTo>
                  <a:lnTo>
                    <a:pt x="1881" y="90"/>
                  </a:lnTo>
                  <a:lnTo>
                    <a:pt x="1829" y="112"/>
                  </a:lnTo>
                  <a:lnTo>
                    <a:pt x="1782" y="129"/>
                  </a:lnTo>
                  <a:lnTo>
                    <a:pt x="1744" y="142"/>
                  </a:lnTo>
                  <a:lnTo>
                    <a:pt x="1699" y="159"/>
                  </a:lnTo>
                  <a:lnTo>
                    <a:pt x="1608" y="201"/>
                  </a:lnTo>
                  <a:lnTo>
                    <a:pt x="1484" y="259"/>
                  </a:lnTo>
                  <a:lnTo>
                    <a:pt x="1343" y="330"/>
                  </a:lnTo>
                  <a:lnTo>
                    <a:pt x="1197" y="403"/>
                  </a:lnTo>
                  <a:lnTo>
                    <a:pt x="1065" y="476"/>
                  </a:lnTo>
                  <a:lnTo>
                    <a:pt x="959" y="539"/>
                  </a:lnTo>
                  <a:lnTo>
                    <a:pt x="894" y="590"/>
                  </a:lnTo>
                  <a:lnTo>
                    <a:pt x="843" y="624"/>
                  </a:lnTo>
                  <a:lnTo>
                    <a:pt x="768" y="660"/>
                  </a:lnTo>
                  <a:lnTo>
                    <a:pt x="677" y="697"/>
                  </a:lnTo>
                  <a:lnTo>
                    <a:pt x="579" y="734"/>
                  </a:lnTo>
                  <a:lnTo>
                    <a:pt x="482" y="769"/>
                  </a:lnTo>
                  <a:lnTo>
                    <a:pt x="395" y="803"/>
                  </a:lnTo>
                  <a:lnTo>
                    <a:pt x="328" y="833"/>
                  </a:lnTo>
                  <a:lnTo>
                    <a:pt x="288" y="861"/>
                  </a:lnTo>
                  <a:lnTo>
                    <a:pt x="256" y="887"/>
                  </a:lnTo>
                  <a:lnTo>
                    <a:pt x="215" y="919"/>
                  </a:lnTo>
                  <a:lnTo>
                    <a:pt x="166" y="953"/>
                  </a:lnTo>
                  <a:lnTo>
                    <a:pt x="119" y="988"/>
                  </a:lnTo>
                  <a:lnTo>
                    <a:pt x="73" y="1018"/>
                  </a:lnTo>
                  <a:lnTo>
                    <a:pt x="35" y="1045"/>
                  </a:lnTo>
                  <a:lnTo>
                    <a:pt x="9" y="1062"/>
                  </a:lnTo>
                  <a:lnTo>
                    <a:pt x="0" y="1069"/>
                  </a:lnTo>
                  <a:lnTo>
                    <a:pt x="14" y="1064"/>
                  </a:lnTo>
                  <a:lnTo>
                    <a:pt x="53" y="1053"/>
                  </a:lnTo>
                  <a:lnTo>
                    <a:pt x="110" y="1036"/>
                  </a:lnTo>
                  <a:lnTo>
                    <a:pt x="177" y="1016"/>
                  </a:lnTo>
                  <a:lnTo>
                    <a:pt x="246" y="993"/>
                  </a:lnTo>
                  <a:lnTo>
                    <a:pt x="312" y="970"/>
                  </a:lnTo>
                  <a:lnTo>
                    <a:pt x="366" y="947"/>
                  </a:lnTo>
                  <a:lnTo>
                    <a:pt x="404" y="929"/>
                  </a:lnTo>
                  <a:lnTo>
                    <a:pt x="455" y="905"/>
                  </a:lnTo>
                  <a:lnTo>
                    <a:pt x="557" y="872"/>
                  </a:lnTo>
                  <a:lnTo>
                    <a:pt x="690" y="832"/>
                  </a:lnTo>
                  <a:lnTo>
                    <a:pt x="839" y="791"/>
                  </a:lnTo>
                  <a:lnTo>
                    <a:pt x="988" y="749"/>
                  </a:lnTo>
                  <a:lnTo>
                    <a:pt x="1121" y="710"/>
                  </a:lnTo>
                  <a:lnTo>
                    <a:pt x="1222" y="679"/>
                  </a:lnTo>
                  <a:lnTo>
                    <a:pt x="1278" y="659"/>
                  </a:lnTo>
                  <a:lnTo>
                    <a:pt x="1317" y="639"/>
                  </a:lnTo>
                  <a:lnTo>
                    <a:pt x="1386" y="616"/>
                  </a:lnTo>
                  <a:lnTo>
                    <a:pt x="1472" y="590"/>
                  </a:lnTo>
                  <a:lnTo>
                    <a:pt x="1568" y="561"/>
                  </a:lnTo>
                  <a:lnTo>
                    <a:pt x="1664" y="529"/>
                  </a:lnTo>
                  <a:lnTo>
                    <a:pt x="1754" y="496"/>
                  </a:lnTo>
                  <a:lnTo>
                    <a:pt x="1828" y="462"/>
                  </a:lnTo>
                  <a:lnTo>
                    <a:pt x="1878" y="430"/>
                  </a:lnTo>
                  <a:lnTo>
                    <a:pt x="1910" y="397"/>
                  </a:lnTo>
                  <a:lnTo>
                    <a:pt x="1939" y="368"/>
                  </a:lnTo>
                  <a:lnTo>
                    <a:pt x="1964" y="342"/>
                  </a:lnTo>
                  <a:lnTo>
                    <a:pt x="1989" y="319"/>
                  </a:lnTo>
                  <a:lnTo>
                    <a:pt x="2010" y="297"/>
                  </a:lnTo>
                  <a:lnTo>
                    <a:pt x="2031" y="279"/>
                  </a:lnTo>
                  <a:lnTo>
                    <a:pt x="2051" y="264"/>
                  </a:lnTo>
                  <a:lnTo>
                    <a:pt x="2071" y="252"/>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9" name="Freeform 51"/>
            <p:cNvSpPr>
              <a:spLocks/>
            </p:cNvSpPr>
            <p:nvPr/>
          </p:nvSpPr>
          <p:spPr bwMode="auto">
            <a:xfrm>
              <a:off x="1817" y="2493"/>
              <a:ext cx="1069" cy="501"/>
            </a:xfrm>
            <a:custGeom>
              <a:avLst/>
              <a:gdLst>
                <a:gd name="T0" fmla="*/ 1986 w 2138"/>
                <a:gd name="T1" fmla="*/ 212 h 1000"/>
                <a:gd name="T2" fmla="*/ 2026 w 2138"/>
                <a:gd name="T3" fmla="*/ 179 h 1000"/>
                <a:gd name="T4" fmla="*/ 2065 w 2138"/>
                <a:gd name="T5" fmla="*/ 147 h 1000"/>
                <a:gd name="T6" fmla="*/ 2105 w 2138"/>
                <a:gd name="T7" fmla="*/ 114 h 1000"/>
                <a:gd name="T8" fmla="*/ 2128 w 2138"/>
                <a:gd name="T9" fmla="*/ 93 h 1000"/>
                <a:gd name="T10" fmla="*/ 2136 w 2138"/>
                <a:gd name="T11" fmla="*/ 64 h 1000"/>
                <a:gd name="T12" fmla="*/ 2131 w 2138"/>
                <a:gd name="T13" fmla="*/ 25 h 1000"/>
                <a:gd name="T14" fmla="*/ 2092 w 2138"/>
                <a:gd name="T15" fmla="*/ 0 h 1000"/>
                <a:gd name="T16" fmla="*/ 2000 w 2138"/>
                <a:gd name="T17" fmla="*/ 9 h 1000"/>
                <a:gd name="T18" fmla="*/ 1894 w 2138"/>
                <a:gd name="T19" fmla="*/ 44 h 1000"/>
                <a:gd name="T20" fmla="*/ 1790 w 2138"/>
                <a:gd name="T21" fmla="*/ 88 h 1000"/>
                <a:gd name="T22" fmla="*/ 1699 w 2138"/>
                <a:gd name="T23" fmla="*/ 125 h 1000"/>
                <a:gd name="T24" fmla="*/ 1621 w 2138"/>
                <a:gd name="T25" fmla="*/ 152 h 1000"/>
                <a:gd name="T26" fmla="*/ 1418 w 2138"/>
                <a:gd name="T27" fmla="*/ 245 h 1000"/>
                <a:gd name="T28" fmla="*/ 1148 w 2138"/>
                <a:gd name="T29" fmla="*/ 378 h 1000"/>
                <a:gd name="T30" fmla="*/ 923 w 2138"/>
                <a:gd name="T31" fmla="*/ 503 h 1000"/>
                <a:gd name="T32" fmla="*/ 814 w 2138"/>
                <a:gd name="T33" fmla="*/ 580 h 1000"/>
                <a:gd name="T34" fmla="*/ 651 w 2138"/>
                <a:gd name="T35" fmla="*/ 651 h 1000"/>
                <a:gd name="T36" fmla="*/ 458 w 2138"/>
                <a:gd name="T37" fmla="*/ 723 h 1000"/>
                <a:gd name="T38" fmla="*/ 305 w 2138"/>
                <a:gd name="T39" fmla="*/ 785 h 1000"/>
                <a:gd name="T40" fmla="*/ 238 w 2138"/>
                <a:gd name="T41" fmla="*/ 834 h 1000"/>
                <a:gd name="T42" fmla="*/ 156 w 2138"/>
                <a:gd name="T43" fmla="*/ 894 h 1000"/>
                <a:gd name="T44" fmla="*/ 68 w 2138"/>
                <a:gd name="T45" fmla="*/ 953 h 1000"/>
                <a:gd name="T46" fmla="*/ 9 w 2138"/>
                <a:gd name="T47" fmla="*/ 994 h 1000"/>
                <a:gd name="T48" fmla="*/ 14 w 2138"/>
                <a:gd name="T49" fmla="*/ 995 h 1000"/>
                <a:gd name="T50" fmla="*/ 102 w 2138"/>
                <a:gd name="T51" fmla="*/ 970 h 1000"/>
                <a:gd name="T52" fmla="*/ 229 w 2138"/>
                <a:gd name="T53" fmla="*/ 930 h 1000"/>
                <a:gd name="T54" fmla="*/ 340 w 2138"/>
                <a:gd name="T55" fmla="*/ 889 h 1000"/>
                <a:gd name="T56" fmla="*/ 425 w 2138"/>
                <a:gd name="T57" fmla="*/ 850 h 1000"/>
                <a:gd name="T58" fmla="*/ 651 w 2138"/>
                <a:gd name="T59" fmla="*/ 777 h 1000"/>
                <a:gd name="T60" fmla="*/ 940 w 2138"/>
                <a:gd name="T61" fmla="*/ 694 h 1000"/>
                <a:gd name="T62" fmla="*/ 1166 w 2138"/>
                <a:gd name="T63" fmla="*/ 626 h 1000"/>
                <a:gd name="T64" fmla="*/ 1255 w 2138"/>
                <a:gd name="T65" fmla="*/ 588 h 1000"/>
                <a:gd name="T66" fmla="*/ 1403 w 2138"/>
                <a:gd name="T67" fmla="*/ 543 h 1000"/>
                <a:gd name="T68" fmla="*/ 1589 w 2138"/>
                <a:gd name="T69" fmla="*/ 485 h 1000"/>
                <a:gd name="T70" fmla="*/ 1744 w 2138"/>
                <a:gd name="T71" fmla="*/ 424 h 1000"/>
                <a:gd name="T72" fmla="*/ 1816 w 2138"/>
                <a:gd name="T73" fmla="*/ 365 h 1000"/>
                <a:gd name="T74" fmla="*/ 1867 w 2138"/>
                <a:gd name="T75" fmla="*/ 314 h 1000"/>
                <a:gd name="T76" fmla="*/ 1910 w 2138"/>
                <a:gd name="T77" fmla="*/ 272 h 1000"/>
                <a:gd name="T78" fmla="*/ 1947 w 2138"/>
                <a:gd name="T79" fmla="*/ 239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38" h="1000">
                  <a:moveTo>
                    <a:pt x="1967" y="229"/>
                  </a:moveTo>
                  <a:lnTo>
                    <a:pt x="1986" y="212"/>
                  </a:lnTo>
                  <a:lnTo>
                    <a:pt x="2006" y="196"/>
                  </a:lnTo>
                  <a:lnTo>
                    <a:pt x="2026" y="179"/>
                  </a:lnTo>
                  <a:lnTo>
                    <a:pt x="2046" y="164"/>
                  </a:lnTo>
                  <a:lnTo>
                    <a:pt x="2065" y="147"/>
                  </a:lnTo>
                  <a:lnTo>
                    <a:pt x="2086" y="131"/>
                  </a:lnTo>
                  <a:lnTo>
                    <a:pt x="2105" y="114"/>
                  </a:lnTo>
                  <a:lnTo>
                    <a:pt x="2127" y="99"/>
                  </a:lnTo>
                  <a:lnTo>
                    <a:pt x="2128" y="93"/>
                  </a:lnTo>
                  <a:lnTo>
                    <a:pt x="2133" y="80"/>
                  </a:lnTo>
                  <a:lnTo>
                    <a:pt x="2136" y="64"/>
                  </a:lnTo>
                  <a:lnTo>
                    <a:pt x="2138" y="44"/>
                  </a:lnTo>
                  <a:lnTo>
                    <a:pt x="2131" y="25"/>
                  </a:lnTo>
                  <a:lnTo>
                    <a:pt x="2118" y="9"/>
                  </a:lnTo>
                  <a:lnTo>
                    <a:pt x="2092" y="0"/>
                  </a:lnTo>
                  <a:lnTo>
                    <a:pt x="2052" y="1"/>
                  </a:lnTo>
                  <a:lnTo>
                    <a:pt x="2000" y="9"/>
                  </a:lnTo>
                  <a:lnTo>
                    <a:pt x="1947" y="25"/>
                  </a:lnTo>
                  <a:lnTo>
                    <a:pt x="1894" y="44"/>
                  </a:lnTo>
                  <a:lnTo>
                    <a:pt x="1841" y="66"/>
                  </a:lnTo>
                  <a:lnTo>
                    <a:pt x="1790" y="88"/>
                  </a:lnTo>
                  <a:lnTo>
                    <a:pt x="1743" y="108"/>
                  </a:lnTo>
                  <a:lnTo>
                    <a:pt x="1699" y="125"/>
                  </a:lnTo>
                  <a:lnTo>
                    <a:pt x="1663" y="137"/>
                  </a:lnTo>
                  <a:lnTo>
                    <a:pt x="1621" y="152"/>
                  </a:lnTo>
                  <a:lnTo>
                    <a:pt x="1536" y="191"/>
                  </a:lnTo>
                  <a:lnTo>
                    <a:pt x="1418" y="245"/>
                  </a:lnTo>
                  <a:lnTo>
                    <a:pt x="1285" y="310"/>
                  </a:lnTo>
                  <a:lnTo>
                    <a:pt x="1148" y="378"/>
                  </a:lnTo>
                  <a:lnTo>
                    <a:pt x="1023" y="445"/>
                  </a:lnTo>
                  <a:lnTo>
                    <a:pt x="923" y="503"/>
                  </a:lnTo>
                  <a:lnTo>
                    <a:pt x="863" y="549"/>
                  </a:lnTo>
                  <a:lnTo>
                    <a:pt x="814" y="580"/>
                  </a:lnTo>
                  <a:lnTo>
                    <a:pt x="741" y="615"/>
                  </a:lnTo>
                  <a:lnTo>
                    <a:pt x="651" y="651"/>
                  </a:lnTo>
                  <a:lnTo>
                    <a:pt x="554" y="688"/>
                  </a:lnTo>
                  <a:lnTo>
                    <a:pt x="458" y="723"/>
                  </a:lnTo>
                  <a:lnTo>
                    <a:pt x="373" y="756"/>
                  </a:lnTo>
                  <a:lnTo>
                    <a:pt x="305" y="785"/>
                  </a:lnTo>
                  <a:lnTo>
                    <a:pt x="268" y="810"/>
                  </a:lnTo>
                  <a:lnTo>
                    <a:pt x="238" y="834"/>
                  </a:lnTo>
                  <a:lnTo>
                    <a:pt x="200" y="863"/>
                  </a:lnTo>
                  <a:lnTo>
                    <a:pt x="156" y="894"/>
                  </a:lnTo>
                  <a:lnTo>
                    <a:pt x="111" y="927"/>
                  </a:lnTo>
                  <a:lnTo>
                    <a:pt x="68" y="953"/>
                  </a:lnTo>
                  <a:lnTo>
                    <a:pt x="33" y="977"/>
                  </a:lnTo>
                  <a:lnTo>
                    <a:pt x="9" y="994"/>
                  </a:lnTo>
                  <a:lnTo>
                    <a:pt x="0" y="1000"/>
                  </a:lnTo>
                  <a:lnTo>
                    <a:pt x="14" y="995"/>
                  </a:lnTo>
                  <a:lnTo>
                    <a:pt x="50" y="986"/>
                  </a:lnTo>
                  <a:lnTo>
                    <a:pt x="102" y="970"/>
                  </a:lnTo>
                  <a:lnTo>
                    <a:pt x="164" y="952"/>
                  </a:lnTo>
                  <a:lnTo>
                    <a:pt x="229" y="930"/>
                  </a:lnTo>
                  <a:lnTo>
                    <a:pt x="291" y="910"/>
                  </a:lnTo>
                  <a:lnTo>
                    <a:pt x="340" y="889"/>
                  </a:lnTo>
                  <a:lnTo>
                    <a:pt x="375" y="873"/>
                  </a:lnTo>
                  <a:lnTo>
                    <a:pt x="425" y="850"/>
                  </a:lnTo>
                  <a:lnTo>
                    <a:pt x="523" y="817"/>
                  </a:lnTo>
                  <a:lnTo>
                    <a:pt x="651" y="777"/>
                  </a:lnTo>
                  <a:lnTo>
                    <a:pt x="796" y="737"/>
                  </a:lnTo>
                  <a:lnTo>
                    <a:pt x="940" y="694"/>
                  </a:lnTo>
                  <a:lnTo>
                    <a:pt x="1068" y="657"/>
                  </a:lnTo>
                  <a:lnTo>
                    <a:pt x="1166" y="626"/>
                  </a:lnTo>
                  <a:lnTo>
                    <a:pt x="1218" y="607"/>
                  </a:lnTo>
                  <a:lnTo>
                    <a:pt x="1255" y="588"/>
                  </a:lnTo>
                  <a:lnTo>
                    <a:pt x="1320" y="568"/>
                  </a:lnTo>
                  <a:lnTo>
                    <a:pt x="1403" y="543"/>
                  </a:lnTo>
                  <a:lnTo>
                    <a:pt x="1496" y="515"/>
                  </a:lnTo>
                  <a:lnTo>
                    <a:pt x="1589" y="485"/>
                  </a:lnTo>
                  <a:lnTo>
                    <a:pt x="1674" y="455"/>
                  </a:lnTo>
                  <a:lnTo>
                    <a:pt x="1744" y="424"/>
                  </a:lnTo>
                  <a:lnTo>
                    <a:pt x="1790" y="395"/>
                  </a:lnTo>
                  <a:lnTo>
                    <a:pt x="1816" y="365"/>
                  </a:lnTo>
                  <a:lnTo>
                    <a:pt x="1843" y="339"/>
                  </a:lnTo>
                  <a:lnTo>
                    <a:pt x="1867" y="314"/>
                  </a:lnTo>
                  <a:lnTo>
                    <a:pt x="1889" y="294"/>
                  </a:lnTo>
                  <a:lnTo>
                    <a:pt x="1910" y="272"/>
                  </a:lnTo>
                  <a:lnTo>
                    <a:pt x="1929" y="255"/>
                  </a:lnTo>
                  <a:lnTo>
                    <a:pt x="1947" y="239"/>
                  </a:lnTo>
                  <a:lnTo>
                    <a:pt x="1967" y="229"/>
                  </a:lnTo>
                  <a:close/>
                </a:path>
              </a:pathLst>
            </a:custGeom>
            <a:solidFill>
              <a:srgbClr val="EBED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0" name="Freeform 52"/>
            <p:cNvSpPr>
              <a:spLocks/>
            </p:cNvSpPr>
            <p:nvPr/>
          </p:nvSpPr>
          <p:spPr bwMode="auto">
            <a:xfrm>
              <a:off x="1844" y="2517"/>
              <a:ext cx="1010" cy="464"/>
            </a:xfrm>
            <a:custGeom>
              <a:avLst/>
              <a:gdLst>
                <a:gd name="T0" fmla="*/ 1879 w 2020"/>
                <a:gd name="T1" fmla="*/ 189 h 927"/>
                <a:gd name="T2" fmla="*/ 1915 w 2020"/>
                <a:gd name="T3" fmla="*/ 160 h 927"/>
                <a:gd name="T4" fmla="*/ 1952 w 2020"/>
                <a:gd name="T5" fmla="*/ 131 h 927"/>
                <a:gd name="T6" fmla="*/ 1990 w 2020"/>
                <a:gd name="T7" fmla="*/ 102 h 927"/>
                <a:gd name="T8" fmla="*/ 2010 w 2020"/>
                <a:gd name="T9" fmla="*/ 83 h 927"/>
                <a:gd name="T10" fmla="*/ 2017 w 2020"/>
                <a:gd name="T11" fmla="*/ 55 h 927"/>
                <a:gd name="T12" fmla="*/ 2014 w 2020"/>
                <a:gd name="T13" fmla="*/ 22 h 927"/>
                <a:gd name="T14" fmla="*/ 1978 w 2020"/>
                <a:gd name="T15" fmla="*/ 0 h 927"/>
                <a:gd name="T16" fmla="*/ 1892 w 2020"/>
                <a:gd name="T17" fmla="*/ 8 h 927"/>
                <a:gd name="T18" fmla="*/ 1795 w 2020"/>
                <a:gd name="T19" fmla="*/ 41 h 927"/>
                <a:gd name="T20" fmla="*/ 1698 w 2020"/>
                <a:gd name="T21" fmla="*/ 83 h 927"/>
                <a:gd name="T22" fmla="*/ 1615 w 2020"/>
                <a:gd name="T23" fmla="*/ 119 h 927"/>
                <a:gd name="T24" fmla="*/ 1542 w 2020"/>
                <a:gd name="T25" fmla="*/ 143 h 927"/>
                <a:gd name="T26" fmla="*/ 1350 w 2020"/>
                <a:gd name="T27" fmla="*/ 230 h 927"/>
                <a:gd name="T28" fmla="*/ 1098 w 2020"/>
                <a:gd name="T29" fmla="*/ 351 h 927"/>
                <a:gd name="T30" fmla="*/ 886 w 2020"/>
                <a:gd name="T31" fmla="*/ 466 h 927"/>
                <a:gd name="T32" fmla="*/ 782 w 2020"/>
                <a:gd name="T33" fmla="*/ 536 h 927"/>
                <a:gd name="T34" fmla="*/ 623 w 2020"/>
                <a:gd name="T35" fmla="*/ 603 h 927"/>
                <a:gd name="T36" fmla="*/ 433 w 2020"/>
                <a:gd name="T37" fmla="*/ 674 h 927"/>
                <a:gd name="T38" fmla="*/ 283 w 2020"/>
                <a:gd name="T39" fmla="*/ 734 h 927"/>
                <a:gd name="T40" fmla="*/ 219 w 2020"/>
                <a:gd name="T41" fmla="*/ 779 h 927"/>
                <a:gd name="T42" fmla="*/ 143 w 2020"/>
                <a:gd name="T43" fmla="*/ 833 h 927"/>
                <a:gd name="T44" fmla="*/ 62 w 2020"/>
                <a:gd name="T45" fmla="*/ 885 h 927"/>
                <a:gd name="T46" fmla="*/ 7 w 2020"/>
                <a:gd name="T47" fmla="*/ 921 h 927"/>
                <a:gd name="T48" fmla="*/ 12 w 2020"/>
                <a:gd name="T49" fmla="*/ 923 h 927"/>
                <a:gd name="T50" fmla="*/ 94 w 2020"/>
                <a:gd name="T51" fmla="*/ 900 h 927"/>
                <a:gd name="T52" fmla="*/ 210 w 2020"/>
                <a:gd name="T53" fmla="*/ 865 h 927"/>
                <a:gd name="T54" fmla="*/ 313 w 2020"/>
                <a:gd name="T55" fmla="*/ 828 h 927"/>
                <a:gd name="T56" fmla="*/ 392 w 2020"/>
                <a:gd name="T57" fmla="*/ 791 h 927"/>
                <a:gd name="T58" fmla="*/ 611 w 2020"/>
                <a:gd name="T59" fmla="*/ 721 h 927"/>
                <a:gd name="T60" fmla="*/ 889 w 2020"/>
                <a:gd name="T61" fmla="*/ 638 h 927"/>
                <a:gd name="T62" fmla="*/ 1107 w 2020"/>
                <a:gd name="T63" fmla="*/ 571 h 927"/>
                <a:gd name="T64" fmla="*/ 1193 w 2020"/>
                <a:gd name="T65" fmla="*/ 536 h 927"/>
                <a:gd name="T66" fmla="*/ 1335 w 2020"/>
                <a:gd name="T67" fmla="*/ 492 h 927"/>
                <a:gd name="T68" fmla="*/ 1512 w 2020"/>
                <a:gd name="T69" fmla="*/ 439 h 927"/>
                <a:gd name="T70" fmla="*/ 1658 w 2020"/>
                <a:gd name="T71" fmla="*/ 383 h 927"/>
                <a:gd name="T72" fmla="*/ 1723 w 2020"/>
                <a:gd name="T73" fmla="*/ 331 h 927"/>
                <a:gd name="T74" fmla="*/ 1767 w 2020"/>
                <a:gd name="T75" fmla="*/ 284 h 927"/>
                <a:gd name="T76" fmla="*/ 1807 w 2020"/>
                <a:gd name="T77" fmla="*/ 244 h 927"/>
                <a:gd name="T78" fmla="*/ 1843 w 2020"/>
                <a:gd name="T79" fmla="*/ 213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0" h="927">
                  <a:moveTo>
                    <a:pt x="1861" y="203"/>
                  </a:moveTo>
                  <a:lnTo>
                    <a:pt x="1879" y="189"/>
                  </a:lnTo>
                  <a:lnTo>
                    <a:pt x="1897" y="175"/>
                  </a:lnTo>
                  <a:lnTo>
                    <a:pt x="1915" y="160"/>
                  </a:lnTo>
                  <a:lnTo>
                    <a:pt x="1934" y="146"/>
                  </a:lnTo>
                  <a:lnTo>
                    <a:pt x="1952" y="131"/>
                  </a:lnTo>
                  <a:lnTo>
                    <a:pt x="1972" y="117"/>
                  </a:lnTo>
                  <a:lnTo>
                    <a:pt x="1990" y="102"/>
                  </a:lnTo>
                  <a:lnTo>
                    <a:pt x="2009" y="88"/>
                  </a:lnTo>
                  <a:lnTo>
                    <a:pt x="2010" y="83"/>
                  </a:lnTo>
                  <a:lnTo>
                    <a:pt x="2014" y="72"/>
                  </a:lnTo>
                  <a:lnTo>
                    <a:pt x="2017" y="55"/>
                  </a:lnTo>
                  <a:lnTo>
                    <a:pt x="2020" y="39"/>
                  </a:lnTo>
                  <a:lnTo>
                    <a:pt x="2014" y="22"/>
                  </a:lnTo>
                  <a:lnTo>
                    <a:pt x="2002" y="8"/>
                  </a:lnTo>
                  <a:lnTo>
                    <a:pt x="1978" y="0"/>
                  </a:lnTo>
                  <a:lnTo>
                    <a:pt x="1940" y="1"/>
                  </a:lnTo>
                  <a:lnTo>
                    <a:pt x="1892" y="8"/>
                  </a:lnTo>
                  <a:lnTo>
                    <a:pt x="1844" y="23"/>
                  </a:lnTo>
                  <a:lnTo>
                    <a:pt x="1795" y="41"/>
                  </a:lnTo>
                  <a:lnTo>
                    <a:pt x="1747" y="63"/>
                  </a:lnTo>
                  <a:lnTo>
                    <a:pt x="1698" y="83"/>
                  </a:lnTo>
                  <a:lnTo>
                    <a:pt x="1655" y="104"/>
                  </a:lnTo>
                  <a:lnTo>
                    <a:pt x="1615" y="119"/>
                  </a:lnTo>
                  <a:lnTo>
                    <a:pt x="1582" y="130"/>
                  </a:lnTo>
                  <a:lnTo>
                    <a:pt x="1542" y="143"/>
                  </a:lnTo>
                  <a:lnTo>
                    <a:pt x="1461" y="179"/>
                  </a:lnTo>
                  <a:lnTo>
                    <a:pt x="1350" y="230"/>
                  </a:lnTo>
                  <a:lnTo>
                    <a:pt x="1226" y="290"/>
                  </a:lnTo>
                  <a:lnTo>
                    <a:pt x="1098" y="351"/>
                  </a:lnTo>
                  <a:lnTo>
                    <a:pt x="980" y="413"/>
                  </a:lnTo>
                  <a:lnTo>
                    <a:pt x="886" y="466"/>
                  </a:lnTo>
                  <a:lnTo>
                    <a:pt x="829" y="507"/>
                  </a:lnTo>
                  <a:lnTo>
                    <a:pt x="782" y="536"/>
                  </a:lnTo>
                  <a:lnTo>
                    <a:pt x="711" y="568"/>
                  </a:lnTo>
                  <a:lnTo>
                    <a:pt x="623" y="603"/>
                  </a:lnTo>
                  <a:lnTo>
                    <a:pt x="528" y="639"/>
                  </a:lnTo>
                  <a:lnTo>
                    <a:pt x="433" y="674"/>
                  </a:lnTo>
                  <a:lnTo>
                    <a:pt x="349" y="707"/>
                  </a:lnTo>
                  <a:lnTo>
                    <a:pt x="283" y="734"/>
                  </a:lnTo>
                  <a:lnTo>
                    <a:pt x="246" y="758"/>
                  </a:lnTo>
                  <a:lnTo>
                    <a:pt x="219" y="779"/>
                  </a:lnTo>
                  <a:lnTo>
                    <a:pt x="184" y="805"/>
                  </a:lnTo>
                  <a:lnTo>
                    <a:pt x="143" y="833"/>
                  </a:lnTo>
                  <a:lnTo>
                    <a:pt x="102" y="861"/>
                  </a:lnTo>
                  <a:lnTo>
                    <a:pt x="62" y="885"/>
                  </a:lnTo>
                  <a:lnTo>
                    <a:pt x="30" y="906"/>
                  </a:lnTo>
                  <a:lnTo>
                    <a:pt x="7" y="921"/>
                  </a:lnTo>
                  <a:lnTo>
                    <a:pt x="0" y="927"/>
                  </a:lnTo>
                  <a:lnTo>
                    <a:pt x="12" y="923"/>
                  </a:lnTo>
                  <a:lnTo>
                    <a:pt x="45" y="914"/>
                  </a:lnTo>
                  <a:lnTo>
                    <a:pt x="94" y="900"/>
                  </a:lnTo>
                  <a:lnTo>
                    <a:pt x="151" y="885"/>
                  </a:lnTo>
                  <a:lnTo>
                    <a:pt x="210" y="865"/>
                  </a:lnTo>
                  <a:lnTo>
                    <a:pt x="267" y="847"/>
                  </a:lnTo>
                  <a:lnTo>
                    <a:pt x="313" y="828"/>
                  </a:lnTo>
                  <a:lnTo>
                    <a:pt x="345" y="814"/>
                  </a:lnTo>
                  <a:lnTo>
                    <a:pt x="392" y="791"/>
                  </a:lnTo>
                  <a:lnTo>
                    <a:pt x="487" y="760"/>
                  </a:lnTo>
                  <a:lnTo>
                    <a:pt x="611" y="721"/>
                  </a:lnTo>
                  <a:lnTo>
                    <a:pt x="751" y="680"/>
                  </a:lnTo>
                  <a:lnTo>
                    <a:pt x="889" y="638"/>
                  </a:lnTo>
                  <a:lnTo>
                    <a:pt x="1013" y="601"/>
                  </a:lnTo>
                  <a:lnTo>
                    <a:pt x="1107" y="571"/>
                  </a:lnTo>
                  <a:lnTo>
                    <a:pt x="1157" y="551"/>
                  </a:lnTo>
                  <a:lnTo>
                    <a:pt x="1193" y="536"/>
                  </a:lnTo>
                  <a:lnTo>
                    <a:pt x="1255" y="516"/>
                  </a:lnTo>
                  <a:lnTo>
                    <a:pt x="1335" y="492"/>
                  </a:lnTo>
                  <a:lnTo>
                    <a:pt x="1424" y="467"/>
                  </a:lnTo>
                  <a:lnTo>
                    <a:pt x="1512" y="439"/>
                  </a:lnTo>
                  <a:lnTo>
                    <a:pt x="1592" y="412"/>
                  </a:lnTo>
                  <a:lnTo>
                    <a:pt x="1658" y="383"/>
                  </a:lnTo>
                  <a:lnTo>
                    <a:pt x="1698" y="357"/>
                  </a:lnTo>
                  <a:lnTo>
                    <a:pt x="1723" y="331"/>
                  </a:lnTo>
                  <a:lnTo>
                    <a:pt x="1745" y="307"/>
                  </a:lnTo>
                  <a:lnTo>
                    <a:pt x="1767" y="284"/>
                  </a:lnTo>
                  <a:lnTo>
                    <a:pt x="1789" y="264"/>
                  </a:lnTo>
                  <a:lnTo>
                    <a:pt x="1807" y="244"/>
                  </a:lnTo>
                  <a:lnTo>
                    <a:pt x="1826" y="227"/>
                  </a:lnTo>
                  <a:lnTo>
                    <a:pt x="1843" y="213"/>
                  </a:lnTo>
                  <a:lnTo>
                    <a:pt x="1861" y="203"/>
                  </a:lnTo>
                  <a:close/>
                </a:path>
              </a:pathLst>
            </a:custGeom>
            <a:solidFill>
              <a:srgbClr val="E8ED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1" name="Freeform 53"/>
            <p:cNvSpPr>
              <a:spLocks/>
            </p:cNvSpPr>
            <p:nvPr/>
          </p:nvSpPr>
          <p:spPr bwMode="auto">
            <a:xfrm>
              <a:off x="1871" y="2541"/>
              <a:ext cx="952" cy="428"/>
            </a:xfrm>
            <a:custGeom>
              <a:avLst/>
              <a:gdLst>
                <a:gd name="T0" fmla="*/ 1772 w 1902"/>
                <a:gd name="T1" fmla="*/ 167 h 857"/>
                <a:gd name="T2" fmla="*/ 1806 w 1902"/>
                <a:gd name="T3" fmla="*/ 141 h 857"/>
                <a:gd name="T4" fmla="*/ 1841 w 1902"/>
                <a:gd name="T5" fmla="*/ 115 h 857"/>
                <a:gd name="T6" fmla="*/ 1874 w 1902"/>
                <a:gd name="T7" fmla="*/ 90 h 857"/>
                <a:gd name="T8" fmla="*/ 1894 w 1902"/>
                <a:gd name="T9" fmla="*/ 73 h 857"/>
                <a:gd name="T10" fmla="*/ 1901 w 1902"/>
                <a:gd name="T11" fmla="*/ 49 h 857"/>
                <a:gd name="T12" fmla="*/ 1897 w 1902"/>
                <a:gd name="T13" fmla="*/ 19 h 857"/>
                <a:gd name="T14" fmla="*/ 1864 w 1902"/>
                <a:gd name="T15" fmla="*/ 0 h 857"/>
                <a:gd name="T16" fmla="*/ 1785 w 1902"/>
                <a:gd name="T17" fmla="*/ 7 h 857"/>
                <a:gd name="T18" fmla="*/ 1695 w 1902"/>
                <a:gd name="T19" fmla="*/ 38 h 857"/>
                <a:gd name="T20" fmla="*/ 1608 w 1902"/>
                <a:gd name="T21" fmla="*/ 79 h 857"/>
                <a:gd name="T22" fmla="*/ 1532 w 1902"/>
                <a:gd name="T23" fmla="*/ 114 h 857"/>
                <a:gd name="T24" fmla="*/ 1464 w 1902"/>
                <a:gd name="T25" fmla="*/ 138 h 857"/>
                <a:gd name="T26" fmla="*/ 1284 w 1902"/>
                <a:gd name="T27" fmla="*/ 215 h 857"/>
                <a:gd name="T28" fmla="*/ 1046 w 1902"/>
                <a:gd name="T29" fmla="*/ 326 h 857"/>
                <a:gd name="T30" fmla="*/ 849 w 1902"/>
                <a:gd name="T31" fmla="*/ 428 h 857"/>
                <a:gd name="T32" fmla="*/ 752 w 1902"/>
                <a:gd name="T33" fmla="*/ 491 h 857"/>
                <a:gd name="T34" fmla="*/ 597 w 1902"/>
                <a:gd name="T35" fmla="*/ 556 h 857"/>
                <a:gd name="T36" fmla="*/ 409 w 1902"/>
                <a:gd name="T37" fmla="*/ 626 h 857"/>
                <a:gd name="T38" fmla="*/ 262 w 1902"/>
                <a:gd name="T39" fmla="*/ 685 h 857"/>
                <a:gd name="T40" fmla="*/ 202 w 1902"/>
                <a:gd name="T41" fmla="*/ 726 h 857"/>
                <a:gd name="T42" fmla="*/ 131 w 1902"/>
                <a:gd name="T43" fmla="*/ 773 h 857"/>
                <a:gd name="T44" fmla="*/ 56 w 1902"/>
                <a:gd name="T45" fmla="*/ 820 h 857"/>
                <a:gd name="T46" fmla="*/ 7 w 1902"/>
                <a:gd name="T47" fmla="*/ 851 h 857"/>
                <a:gd name="T48" fmla="*/ 11 w 1902"/>
                <a:gd name="T49" fmla="*/ 853 h 857"/>
                <a:gd name="T50" fmla="*/ 85 w 1902"/>
                <a:gd name="T51" fmla="*/ 833 h 857"/>
                <a:gd name="T52" fmla="*/ 192 w 1902"/>
                <a:gd name="T53" fmla="*/ 802 h 857"/>
                <a:gd name="T54" fmla="*/ 289 w 1902"/>
                <a:gd name="T55" fmla="*/ 769 h 857"/>
                <a:gd name="T56" fmla="*/ 362 w 1902"/>
                <a:gd name="T57" fmla="*/ 735 h 857"/>
                <a:gd name="T58" fmla="*/ 572 w 1902"/>
                <a:gd name="T59" fmla="*/ 666 h 857"/>
                <a:gd name="T60" fmla="*/ 840 w 1902"/>
                <a:gd name="T61" fmla="*/ 583 h 857"/>
                <a:gd name="T62" fmla="*/ 1050 w 1902"/>
                <a:gd name="T63" fmla="*/ 515 h 857"/>
                <a:gd name="T64" fmla="*/ 1130 w 1902"/>
                <a:gd name="T65" fmla="*/ 484 h 857"/>
                <a:gd name="T66" fmla="*/ 1266 w 1902"/>
                <a:gd name="T67" fmla="*/ 444 h 857"/>
                <a:gd name="T68" fmla="*/ 1436 w 1902"/>
                <a:gd name="T69" fmla="*/ 394 h 857"/>
                <a:gd name="T70" fmla="*/ 1573 w 1902"/>
                <a:gd name="T71" fmla="*/ 343 h 857"/>
                <a:gd name="T72" fmla="*/ 1630 w 1902"/>
                <a:gd name="T73" fmla="*/ 298 h 857"/>
                <a:gd name="T74" fmla="*/ 1670 w 1902"/>
                <a:gd name="T75" fmla="*/ 256 h 857"/>
                <a:gd name="T76" fmla="*/ 1706 w 1902"/>
                <a:gd name="T77" fmla="*/ 218 h 857"/>
                <a:gd name="T78" fmla="*/ 1740 w 1902"/>
                <a:gd name="T79" fmla="*/ 19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2" h="857">
                  <a:moveTo>
                    <a:pt x="1756" y="180"/>
                  </a:moveTo>
                  <a:lnTo>
                    <a:pt x="1772" y="167"/>
                  </a:lnTo>
                  <a:lnTo>
                    <a:pt x="1790" y="154"/>
                  </a:lnTo>
                  <a:lnTo>
                    <a:pt x="1806" y="141"/>
                  </a:lnTo>
                  <a:lnTo>
                    <a:pt x="1824" y="129"/>
                  </a:lnTo>
                  <a:lnTo>
                    <a:pt x="1841" y="115"/>
                  </a:lnTo>
                  <a:lnTo>
                    <a:pt x="1858" y="103"/>
                  </a:lnTo>
                  <a:lnTo>
                    <a:pt x="1874" y="90"/>
                  </a:lnTo>
                  <a:lnTo>
                    <a:pt x="1892" y="78"/>
                  </a:lnTo>
                  <a:lnTo>
                    <a:pt x="1894" y="73"/>
                  </a:lnTo>
                  <a:lnTo>
                    <a:pt x="1897" y="64"/>
                  </a:lnTo>
                  <a:lnTo>
                    <a:pt x="1901" y="49"/>
                  </a:lnTo>
                  <a:lnTo>
                    <a:pt x="1902" y="35"/>
                  </a:lnTo>
                  <a:lnTo>
                    <a:pt x="1897" y="19"/>
                  </a:lnTo>
                  <a:lnTo>
                    <a:pt x="1885" y="7"/>
                  </a:lnTo>
                  <a:lnTo>
                    <a:pt x="1864" y="0"/>
                  </a:lnTo>
                  <a:lnTo>
                    <a:pt x="1830" y="1"/>
                  </a:lnTo>
                  <a:lnTo>
                    <a:pt x="1785" y="7"/>
                  </a:lnTo>
                  <a:lnTo>
                    <a:pt x="1741" y="22"/>
                  </a:lnTo>
                  <a:lnTo>
                    <a:pt x="1695" y="38"/>
                  </a:lnTo>
                  <a:lnTo>
                    <a:pt x="1652" y="60"/>
                  </a:lnTo>
                  <a:lnTo>
                    <a:pt x="1608" y="79"/>
                  </a:lnTo>
                  <a:lnTo>
                    <a:pt x="1569" y="100"/>
                  </a:lnTo>
                  <a:lnTo>
                    <a:pt x="1532" y="114"/>
                  </a:lnTo>
                  <a:lnTo>
                    <a:pt x="1501" y="125"/>
                  </a:lnTo>
                  <a:lnTo>
                    <a:pt x="1464" y="138"/>
                  </a:lnTo>
                  <a:lnTo>
                    <a:pt x="1388" y="170"/>
                  </a:lnTo>
                  <a:lnTo>
                    <a:pt x="1284" y="215"/>
                  </a:lnTo>
                  <a:lnTo>
                    <a:pt x="1168" y="270"/>
                  </a:lnTo>
                  <a:lnTo>
                    <a:pt x="1046" y="326"/>
                  </a:lnTo>
                  <a:lnTo>
                    <a:pt x="937" y="382"/>
                  </a:lnTo>
                  <a:lnTo>
                    <a:pt x="849" y="428"/>
                  </a:lnTo>
                  <a:lnTo>
                    <a:pt x="797" y="466"/>
                  </a:lnTo>
                  <a:lnTo>
                    <a:pt x="752" y="491"/>
                  </a:lnTo>
                  <a:lnTo>
                    <a:pt x="684" y="522"/>
                  </a:lnTo>
                  <a:lnTo>
                    <a:pt x="597" y="556"/>
                  </a:lnTo>
                  <a:lnTo>
                    <a:pt x="503" y="592"/>
                  </a:lnTo>
                  <a:lnTo>
                    <a:pt x="409" y="626"/>
                  </a:lnTo>
                  <a:lnTo>
                    <a:pt x="326" y="658"/>
                  </a:lnTo>
                  <a:lnTo>
                    <a:pt x="262" y="685"/>
                  </a:lnTo>
                  <a:lnTo>
                    <a:pt x="227" y="707"/>
                  </a:lnTo>
                  <a:lnTo>
                    <a:pt x="202" y="726"/>
                  </a:lnTo>
                  <a:lnTo>
                    <a:pt x="170" y="749"/>
                  </a:lnTo>
                  <a:lnTo>
                    <a:pt x="131" y="773"/>
                  </a:lnTo>
                  <a:lnTo>
                    <a:pt x="94" y="798"/>
                  </a:lnTo>
                  <a:lnTo>
                    <a:pt x="56" y="820"/>
                  </a:lnTo>
                  <a:lnTo>
                    <a:pt x="28" y="839"/>
                  </a:lnTo>
                  <a:lnTo>
                    <a:pt x="7" y="851"/>
                  </a:lnTo>
                  <a:lnTo>
                    <a:pt x="0" y="857"/>
                  </a:lnTo>
                  <a:lnTo>
                    <a:pt x="11" y="853"/>
                  </a:lnTo>
                  <a:lnTo>
                    <a:pt x="42" y="845"/>
                  </a:lnTo>
                  <a:lnTo>
                    <a:pt x="85" y="833"/>
                  </a:lnTo>
                  <a:lnTo>
                    <a:pt x="138" y="818"/>
                  </a:lnTo>
                  <a:lnTo>
                    <a:pt x="192" y="802"/>
                  </a:lnTo>
                  <a:lnTo>
                    <a:pt x="245" y="785"/>
                  </a:lnTo>
                  <a:lnTo>
                    <a:pt x="289" y="769"/>
                  </a:lnTo>
                  <a:lnTo>
                    <a:pt x="318" y="756"/>
                  </a:lnTo>
                  <a:lnTo>
                    <a:pt x="362" y="735"/>
                  </a:lnTo>
                  <a:lnTo>
                    <a:pt x="453" y="704"/>
                  </a:lnTo>
                  <a:lnTo>
                    <a:pt x="572" y="666"/>
                  </a:lnTo>
                  <a:lnTo>
                    <a:pt x="707" y="625"/>
                  </a:lnTo>
                  <a:lnTo>
                    <a:pt x="840" y="583"/>
                  </a:lnTo>
                  <a:lnTo>
                    <a:pt x="959" y="545"/>
                  </a:lnTo>
                  <a:lnTo>
                    <a:pt x="1050" y="515"/>
                  </a:lnTo>
                  <a:lnTo>
                    <a:pt x="1097" y="498"/>
                  </a:lnTo>
                  <a:lnTo>
                    <a:pt x="1130" y="484"/>
                  </a:lnTo>
                  <a:lnTo>
                    <a:pt x="1189" y="466"/>
                  </a:lnTo>
                  <a:lnTo>
                    <a:pt x="1266" y="444"/>
                  </a:lnTo>
                  <a:lnTo>
                    <a:pt x="1352" y="420"/>
                  </a:lnTo>
                  <a:lnTo>
                    <a:pt x="1436" y="394"/>
                  </a:lnTo>
                  <a:lnTo>
                    <a:pt x="1513" y="368"/>
                  </a:lnTo>
                  <a:lnTo>
                    <a:pt x="1573" y="343"/>
                  </a:lnTo>
                  <a:lnTo>
                    <a:pt x="1611" y="321"/>
                  </a:lnTo>
                  <a:lnTo>
                    <a:pt x="1630" y="298"/>
                  </a:lnTo>
                  <a:lnTo>
                    <a:pt x="1650" y="277"/>
                  </a:lnTo>
                  <a:lnTo>
                    <a:pt x="1670" y="256"/>
                  </a:lnTo>
                  <a:lnTo>
                    <a:pt x="1689" y="237"/>
                  </a:lnTo>
                  <a:lnTo>
                    <a:pt x="1706" y="218"/>
                  </a:lnTo>
                  <a:lnTo>
                    <a:pt x="1724" y="203"/>
                  </a:lnTo>
                  <a:lnTo>
                    <a:pt x="1740" y="190"/>
                  </a:lnTo>
                  <a:lnTo>
                    <a:pt x="1756" y="180"/>
                  </a:lnTo>
                  <a:close/>
                </a:path>
              </a:pathLst>
            </a:custGeom>
            <a:solidFill>
              <a:srgbClr val="E3EB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2" name="Freeform 54"/>
            <p:cNvSpPr>
              <a:spLocks/>
            </p:cNvSpPr>
            <p:nvPr/>
          </p:nvSpPr>
          <p:spPr bwMode="auto">
            <a:xfrm>
              <a:off x="1899" y="2565"/>
              <a:ext cx="892" cy="392"/>
            </a:xfrm>
            <a:custGeom>
              <a:avLst/>
              <a:gdLst>
                <a:gd name="T0" fmla="*/ 1666 w 1784"/>
                <a:gd name="T1" fmla="*/ 143 h 784"/>
                <a:gd name="T2" fmla="*/ 1698 w 1784"/>
                <a:gd name="T3" fmla="*/ 122 h 784"/>
                <a:gd name="T4" fmla="*/ 1728 w 1784"/>
                <a:gd name="T5" fmla="*/ 99 h 784"/>
                <a:gd name="T6" fmla="*/ 1759 w 1784"/>
                <a:gd name="T7" fmla="*/ 77 h 784"/>
                <a:gd name="T8" fmla="*/ 1777 w 1784"/>
                <a:gd name="T9" fmla="*/ 63 h 784"/>
                <a:gd name="T10" fmla="*/ 1783 w 1784"/>
                <a:gd name="T11" fmla="*/ 42 h 784"/>
                <a:gd name="T12" fmla="*/ 1779 w 1784"/>
                <a:gd name="T13" fmla="*/ 16 h 784"/>
                <a:gd name="T14" fmla="*/ 1748 w 1784"/>
                <a:gd name="T15" fmla="*/ 0 h 784"/>
                <a:gd name="T16" fmla="*/ 1678 w 1784"/>
                <a:gd name="T17" fmla="*/ 7 h 784"/>
                <a:gd name="T18" fmla="*/ 1598 w 1784"/>
                <a:gd name="T19" fmla="*/ 37 h 784"/>
                <a:gd name="T20" fmla="*/ 1518 w 1784"/>
                <a:gd name="T21" fmla="*/ 76 h 784"/>
                <a:gd name="T22" fmla="*/ 1448 w 1784"/>
                <a:gd name="T23" fmla="*/ 108 h 784"/>
                <a:gd name="T24" fmla="*/ 1386 w 1784"/>
                <a:gd name="T25" fmla="*/ 129 h 784"/>
                <a:gd name="T26" fmla="*/ 1220 w 1784"/>
                <a:gd name="T27" fmla="*/ 200 h 784"/>
                <a:gd name="T28" fmla="*/ 997 w 1784"/>
                <a:gd name="T29" fmla="*/ 300 h 784"/>
                <a:gd name="T30" fmla="*/ 813 w 1784"/>
                <a:gd name="T31" fmla="*/ 391 h 784"/>
                <a:gd name="T32" fmla="*/ 724 w 1784"/>
                <a:gd name="T33" fmla="*/ 445 h 784"/>
                <a:gd name="T34" fmla="*/ 571 w 1784"/>
                <a:gd name="T35" fmla="*/ 509 h 784"/>
                <a:gd name="T36" fmla="*/ 385 w 1784"/>
                <a:gd name="T37" fmla="*/ 577 h 784"/>
                <a:gd name="T38" fmla="*/ 241 w 1784"/>
                <a:gd name="T39" fmla="*/ 634 h 784"/>
                <a:gd name="T40" fmla="*/ 184 w 1784"/>
                <a:gd name="T41" fmla="*/ 671 h 784"/>
                <a:gd name="T42" fmla="*/ 120 w 1784"/>
                <a:gd name="T43" fmla="*/ 711 h 784"/>
                <a:gd name="T44" fmla="*/ 52 w 1784"/>
                <a:gd name="T45" fmla="*/ 752 h 784"/>
                <a:gd name="T46" fmla="*/ 6 w 1784"/>
                <a:gd name="T47" fmla="*/ 779 h 784"/>
                <a:gd name="T48" fmla="*/ 10 w 1784"/>
                <a:gd name="T49" fmla="*/ 780 h 784"/>
                <a:gd name="T50" fmla="*/ 78 w 1784"/>
                <a:gd name="T51" fmla="*/ 763 h 784"/>
                <a:gd name="T52" fmla="*/ 176 w 1784"/>
                <a:gd name="T53" fmla="*/ 736 h 784"/>
                <a:gd name="T54" fmla="*/ 262 w 1784"/>
                <a:gd name="T55" fmla="*/ 707 h 784"/>
                <a:gd name="T56" fmla="*/ 331 w 1784"/>
                <a:gd name="T57" fmla="*/ 677 h 784"/>
                <a:gd name="T58" fmla="*/ 532 w 1784"/>
                <a:gd name="T59" fmla="*/ 608 h 784"/>
                <a:gd name="T60" fmla="*/ 791 w 1784"/>
                <a:gd name="T61" fmla="*/ 525 h 784"/>
                <a:gd name="T62" fmla="*/ 992 w 1784"/>
                <a:gd name="T63" fmla="*/ 459 h 784"/>
                <a:gd name="T64" fmla="*/ 1068 w 1784"/>
                <a:gd name="T65" fmla="*/ 430 h 784"/>
                <a:gd name="T66" fmla="*/ 1197 w 1784"/>
                <a:gd name="T67" fmla="*/ 392 h 784"/>
                <a:gd name="T68" fmla="*/ 1358 w 1784"/>
                <a:gd name="T69" fmla="*/ 348 h 784"/>
                <a:gd name="T70" fmla="*/ 1488 w 1784"/>
                <a:gd name="T71" fmla="*/ 302 h 784"/>
                <a:gd name="T72" fmla="*/ 1536 w 1784"/>
                <a:gd name="T73" fmla="*/ 265 h 784"/>
                <a:gd name="T74" fmla="*/ 1571 w 1784"/>
                <a:gd name="T75" fmla="*/ 226 h 784"/>
                <a:gd name="T76" fmla="*/ 1605 w 1784"/>
                <a:gd name="T77" fmla="*/ 190 h 784"/>
                <a:gd name="T78" fmla="*/ 1636 w 1784"/>
                <a:gd name="T79" fmla="*/ 1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4" h="784">
                  <a:moveTo>
                    <a:pt x="1652" y="155"/>
                  </a:moveTo>
                  <a:lnTo>
                    <a:pt x="1666" y="143"/>
                  </a:lnTo>
                  <a:lnTo>
                    <a:pt x="1682" y="132"/>
                  </a:lnTo>
                  <a:lnTo>
                    <a:pt x="1698" y="122"/>
                  </a:lnTo>
                  <a:lnTo>
                    <a:pt x="1713" y="111"/>
                  </a:lnTo>
                  <a:lnTo>
                    <a:pt x="1728" y="99"/>
                  </a:lnTo>
                  <a:lnTo>
                    <a:pt x="1743" y="88"/>
                  </a:lnTo>
                  <a:lnTo>
                    <a:pt x="1759" y="77"/>
                  </a:lnTo>
                  <a:lnTo>
                    <a:pt x="1776" y="66"/>
                  </a:lnTo>
                  <a:lnTo>
                    <a:pt x="1777" y="63"/>
                  </a:lnTo>
                  <a:lnTo>
                    <a:pt x="1781" y="54"/>
                  </a:lnTo>
                  <a:lnTo>
                    <a:pt x="1783" y="42"/>
                  </a:lnTo>
                  <a:lnTo>
                    <a:pt x="1784" y="30"/>
                  </a:lnTo>
                  <a:lnTo>
                    <a:pt x="1779" y="16"/>
                  </a:lnTo>
                  <a:lnTo>
                    <a:pt x="1769" y="6"/>
                  </a:lnTo>
                  <a:lnTo>
                    <a:pt x="1748" y="0"/>
                  </a:lnTo>
                  <a:lnTo>
                    <a:pt x="1718" y="1"/>
                  </a:lnTo>
                  <a:lnTo>
                    <a:pt x="1678" y="7"/>
                  </a:lnTo>
                  <a:lnTo>
                    <a:pt x="1639" y="21"/>
                  </a:lnTo>
                  <a:lnTo>
                    <a:pt x="1598" y="37"/>
                  </a:lnTo>
                  <a:lnTo>
                    <a:pt x="1558" y="58"/>
                  </a:lnTo>
                  <a:lnTo>
                    <a:pt x="1518" y="76"/>
                  </a:lnTo>
                  <a:lnTo>
                    <a:pt x="1482" y="94"/>
                  </a:lnTo>
                  <a:lnTo>
                    <a:pt x="1448" y="108"/>
                  </a:lnTo>
                  <a:lnTo>
                    <a:pt x="1421" y="118"/>
                  </a:lnTo>
                  <a:lnTo>
                    <a:pt x="1386" y="129"/>
                  </a:lnTo>
                  <a:lnTo>
                    <a:pt x="1316" y="159"/>
                  </a:lnTo>
                  <a:lnTo>
                    <a:pt x="1220" y="200"/>
                  </a:lnTo>
                  <a:lnTo>
                    <a:pt x="1110" y="249"/>
                  </a:lnTo>
                  <a:lnTo>
                    <a:pt x="997" y="300"/>
                  </a:lnTo>
                  <a:lnTo>
                    <a:pt x="895" y="349"/>
                  </a:lnTo>
                  <a:lnTo>
                    <a:pt x="813" y="391"/>
                  </a:lnTo>
                  <a:lnTo>
                    <a:pt x="766" y="423"/>
                  </a:lnTo>
                  <a:lnTo>
                    <a:pt x="724" y="445"/>
                  </a:lnTo>
                  <a:lnTo>
                    <a:pt x="656" y="476"/>
                  </a:lnTo>
                  <a:lnTo>
                    <a:pt x="571" y="509"/>
                  </a:lnTo>
                  <a:lnTo>
                    <a:pt x="478" y="544"/>
                  </a:lnTo>
                  <a:lnTo>
                    <a:pt x="385" y="577"/>
                  </a:lnTo>
                  <a:lnTo>
                    <a:pt x="303" y="608"/>
                  </a:lnTo>
                  <a:lnTo>
                    <a:pt x="241" y="634"/>
                  </a:lnTo>
                  <a:lnTo>
                    <a:pt x="207" y="655"/>
                  </a:lnTo>
                  <a:lnTo>
                    <a:pt x="184" y="671"/>
                  </a:lnTo>
                  <a:lnTo>
                    <a:pt x="155" y="691"/>
                  </a:lnTo>
                  <a:lnTo>
                    <a:pt x="120" y="711"/>
                  </a:lnTo>
                  <a:lnTo>
                    <a:pt x="86" y="733"/>
                  </a:lnTo>
                  <a:lnTo>
                    <a:pt x="52" y="752"/>
                  </a:lnTo>
                  <a:lnTo>
                    <a:pt x="25" y="768"/>
                  </a:lnTo>
                  <a:lnTo>
                    <a:pt x="6" y="779"/>
                  </a:lnTo>
                  <a:lnTo>
                    <a:pt x="0" y="784"/>
                  </a:lnTo>
                  <a:lnTo>
                    <a:pt x="10" y="780"/>
                  </a:lnTo>
                  <a:lnTo>
                    <a:pt x="37" y="774"/>
                  </a:lnTo>
                  <a:lnTo>
                    <a:pt x="78" y="763"/>
                  </a:lnTo>
                  <a:lnTo>
                    <a:pt x="126" y="750"/>
                  </a:lnTo>
                  <a:lnTo>
                    <a:pt x="176" y="736"/>
                  </a:lnTo>
                  <a:lnTo>
                    <a:pt x="223" y="721"/>
                  </a:lnTo>
                  <a:lnTo>
                    <a:pt x="262" y="707"/>
                  </a:lnTo>
                  <a:lnTo>
                    <a:pt x="289" y="696"/>
                  </a:lnTo>
                  <a:lnTo>
                    <a:pt x="331" y="677"/>
                  </a:lnTo>
                  <a:lnTo>
                    <a:pt x="418" y="646"/>
                  </a:lnTo>
                  <a:lnTo>
                    <a:pt x="532" y="608"/>
                  </a:lnTo>
                  <a:lnTo>
                    <a:pt x="662" y="567"/>
                  </a:lnTo>
                  <a:lnTo>
                    <a:pt x="791" y="525"/>
                  </a:lnTo>
                  <a:lnTo>
                    <a:pt x="905" y="489"/>
                  </a:lnTo>
                  <a:lnTo>
                    <a:pt x="992" y="459"/>
                  </a:lnTo>
                  <a:lnTo>
                    <a:pt x="1037" y="443"/>
                  </a:lnTo>
                  <a:lnTo>
                    <a:pt x="1068" y="430"/>
                  </a:lnTo>
                  <a:lnTo>
                    <a:pt x="1125" y="413"/>
                  </a:lnTo>
                  <a:lnTo>
                    <a:pt x="1197" y="392"/>
                  </a:lnTo>
                  <a:lnTo>
                    <a:pt x="1279" y="372"/>
                  </a:lnTo>
                  <a:lnTo>
                    <a:pt x="1358" y="348"/>
                  </a:lnTo>
                  <a:lnTo>
                    <a:pt x="1432" y="325"/>
                  </a:lnTo>
                  <a:lnTo>
                    <a:pt x="1488" y="302"/>
                  </a:lnTo>
                  <a:lnTo>
                    <a:pt x="1521" y="284"/>
                  </a:lnTo>
                  <a:lnTo>
                    <a:pt x="1536" y="265"/>
                  </a:lnTo>
                  <a:lnTo>
                    <a:pt x="1554" y="246"/>
                  </a:lnTo>
                  <a:lnTo>
                    <a:pt x="1571" y="226"/>
                  </a:lnTo>
                  <a:lnTo>
                    <a:pt x="1589" y="208"/>
                  </a:lnTo>
                  <a:lnTo>
                    <a:pt x="1605" y="190"/>
                  </a:lnTo>
                  <a:lnTo>
                    <a:pt x="1622" y="176"/>
                  </a:lnTo>
                  <a:lnTo>
                    <a:pt x="1636" y="164"/>
                  </a:lnTo>
                  <a:lnTo>
                    <a:pt x="1652" y="155"/>
                  </a:lnTo>
                  <a:close/>
                </a:path>
              </a:pathLst>
            </a:custGeom>
            <a:solidFill>
              <a:srgbClr val="E0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3" name="Freeform 55"/>
            <p:cNvSpPr>
              <a:spLocks/>
            </p:cNvSpPr>
            <p:nvPr/>
          </p:nvSpPr>
          <p:spPr bwMode="auto">
            <a:xfrm>
              <a:off x="1926" y="2589"/>
              <a:ext cx="833" cy="356"/>
            </a:xfrm>
            <a:custGeom>
              <a:avLst/>
              <a:gdLst>
                <a:gd name="T0" fmla="*/ 1561 w 1666"/>
                <a:gd name="T1" fmla="*/ 122 h 714"/>
                <a:gd name="T2" fmla="*/ 1588 w 1666"/>
                <a:gd name="T3" fmla="*/ 102 h 714"/>
                <a:gd name="T4" fmla="*/ 1616 w 1666"/>
                <a:gd name="T5" fmla="*/ 84 h 714"/>
                <a:gd name="T6" fmla="*/ 1644 w 1666"/>
                <a:gd name="T7" fmla="*/ 65 h 714"/>
                <a:gd name="T8" fmla="*/ 1659 w 1666"/>
                <a:gd name="T9" fmla="*/ 53 h 714"/>
                <a:gd name="T10" fmla="*/ 1664 w 1666"/>
                <a:gd name="T11" fmla="*/ 35 h 714"/>
                <a:gd name="T12" fmla="*/ 1662 w 1666"/>
                <a:gd name="T13" fmla="*/ 14 h 714"/>
                <a:gd name="T14" fmla="*/ 1635 w 1666"/>
                <a:gd name="T15" fmla="*/ 0 h 714"/>
                <a:gd name="T16" fmla="*/ 1571 w 1666"/>
                <a:gd name="T17" fmla="*/ 6 h 714"/>
                <a:gd name="T18" fmla="*/ 1499 w 1666"/>
                <a:gd name="T19" fmla="*/ 36 h 714"/>
                <a:gd name="T20" fmla="*/ 1427 w 1666"/>
                <a:gd name="T21" fmla="*/ 73 h 714"/>
                <a:gd name="T22" fmla="*/ 1365 w 1666"/>
                <a:gd name="T23" fmla="*/ 104 h 714"/>
                <a:gd name="T24" fmla="*/ 1308 w 1666"/>
                <a:gd name="T25" fmla="*/ 123 h 714"/>
                <a:gd name="T26" fmla="*/ 1152 w 1666"/>
                <a:gd name="T27" fmla="*/ 185 h 714"/>
                <a:gd name="T28" fmla="*/ 947 w 1666"/>
                <a:gd name="T29" fmla="*/ 274 h 714"/>
                <a:gd name="T30" fmla="*/ 777 w 1666"/>
                <a:gd name="T31" fmla="*/ 355 h 714"/>
                <a:gd name="T32" fmla="*/ 694 w 1666"/>
                <a:gd name="T33" fmla="*/ 402 h 714"/>
                <a:gd name="T34" fmla="*/ 543 w 1666"/>
                <a:gd name="T35" fmla="*/ 462 h 714"/>
                <a:gd name="T36" fmla="*/ 361 w 1666"/>
                <a:gd name="T37" fmla="*/ 530 h 714"/>
                <a:gd name="T38" fmla="*/ 219 w 1666"/>
                <a:gd name="T39" fmla="*/ 585 h 714"/>
                <a:gd name="T40" fmla="*/ 166 w 1666"/>
                <a:gd name="T41" fmla="*/ 616 h 714"/>
                <a:gd name="T42" fmla="*/ 109 w 1666"/>
                <a:gd name="T43" fmla="*/ 652 h 714"/>
                <a:gd name="T44" fmla="*/ 47 w 1666"/>
                <a:gd name="T45" fmla="*/ 687 h 714"/>
                <a:gd name="T46" fmla="*/ 6 w 1666"/>
                <a:gd name="T47" fmla="*/ 710 h 714"/>
                <a:gd name="T48" fmla="*/ 9 w 1666"/>
                <a:gd name="T49" fmla="*/ 710 h 714"/>
                <a:gd name="T50" fmla="*/ 70 w 1666"/>
                <a:gd name="T51" fmla="*/ 695 h 714"/>
                <a:gd name="T52" fmla="*/ 159 w 1666"/>
                <a:gd name="T53" fmla="*/ 672 h 714"/>
                <a:gd name="T54" fmla="*/ 236 w 1666"/>
                <a:gd name="T55" fmla="*/ 648 h 714"/>
                <a:gd name="T56" fmla="*/ 300 w 1666"/>
                <a:gd name="T57" fmla="*/ 620 h 714"/>
                <a:gd name="T58" fmla="*/ 493 w 1666"/>
                <a:gd name="T59" fmla="*/ 553 h 714"/>
                <a:gd name="T60" fmla="*/ 742 w 1666"/>
                <a:gd name="T61" fmla="*/ 469 h 714"/>
                <a:gd name="T62" fmla="*/ 934 w 1666"/>
                <a:gd name="T63" fmla="*/ 404 h 714"/>
                <a:gd name="T64" fmla="*/ 1005 w 1666"/>
                <a:gd name="T65" fmla="*/ 378 h 714"/>
                <a:gd name="T66" fmla="*/ 1130 w 1666"/>
                <a:gd name="T67" fmla="*/ 344 h 714"/>
                <a:gd name="T68" fmla="*/ 1284 w 1666"/>
                <a:gd name="T69" fmla="*/ 303 h 714"/>
                <a:gd name="T70" fmla="*/ 1404 w 1666"/>
                <a:gd name="T71" fmla="*/ 264 h 714"/>
                <a:gd name="T72" fmla="*/ 1444 w 1666"/>
                <a:gd name="T73" fmla="*/ 232 h 714"/>
                <a:gd name="T74" fmla="*/ 1474 w 1666"/>
                <a:gd name="T75" fmla="*/ 199 h 714"/>
                <a:gd name="T76" fmla="*/ 1504 w 1666"/>
                <a:gd name="T77" fmla="*/ 165 h 714"/>
                <a:gd name="T78" fmla="*/ 1533 w 1666"/>
                <a:gd name="T79" fmla="*/ 1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6" h="714">
                  <a:moveTo>
                    <a:pt x="1547" y="132"/>
                  </a:moveTo>
                  <a:lnTo>
                    <a:pt x="1561" y="122"/>
                  </a:lnTo>
                  <a:lnTo>
                    <a:pt x="1575" y="113"/>
                  </a:lnTo>
                  <a:lnTo>
                    <a:pt x="1588" y="102"/>
                  </a:lnTo>
                  <a:lnTo>
                    <a:pt x="1603" y="94"/>
                  </a:lnTo>
                  <a:lnTo>
                    <a:pt x="1616" y="84"/>
                  </a:lnTo>
                  <a:lnTo>
                    <a:pt x="1630" y="75"/>
                  </a:lnTo>
                  <a:lnTo>
                    <a:pt x="1644" y="65"/>
                  </a:lnTo>
                  <a:lnTo>
                    <a:pt x="1658" y="57"/>
                  </a:lnTo>
                  <a:lnTo>
                    <a:pt x="1659" y="53"/>
                  </a:lnTo>
                  <a:lnTo>
                    <a:pt x="1662" y="46"/>
                  </a:lnTo>
                  <a:lnTo>
                    <a:pt x="1664" y="35"/>
                  </a:lnTo>
                  <a:lnTo>
                    <a:pt x="1666" y="25"/>
                  </a:lnTo>
                  <a:lnTo>
                    <a:pt x="1662" y="14"/>
                  </a:lnTo>
                  <a:lnTo>
                    <a:pt x="1653" y="6"/>
                  </a:lnTo>
                  <a:lnTo>
                    <a:pt x="1635" y="0"/>
                  </a:lnTo>
                  <a:lnTo>
                    <a:pt x="1607" y="1"/>
                  </a:lnTo>
                  <a:lnTo>
                    <a:pt x="1571" y="6"/>
                  </a:lnTo>
                  <a:lnTo>
                    <a:pt x="1535" y="19"/>
                  </a:lnTo>
                  <a:lnTo>
                    <a:pt x="1499" y="36"/>
                  </a:lnTo>
                  <a:lnTo>
                    <a:pt x="1463" y="55"/>
                  </a:lnTo>
                  <a:lnTo>
                    <a:pt x="1427" y="73"/>
                  </a:lnTo>
                  <a:lnTo>
                    <a:pt x="1394" y="90"/>
                  </a:lnTo>
                  <a:lnTo>
                    <a:pt x="1365" y="104"/>
                  </a:lnTo>
                  <a:lnTo>
                    <a:pt x="1340" y="113"/>
                  </a:lnTo>
                  <a:lnTo>
                    <a:pt x="1308" y="123"/>
                  </a:lnTo>
                  <a:lnTo>
                    <a:pt x="1243" y="149"/>
                  </a:lnTo>
                  <a:lnTo>
                    <a:pt x="1152" y="185"/>
                  </a:lnTo>
                  <a:lnTo>
                    <a:pt x="1051" y="230"/>
                  </a:lnTo>
                  <a:lnTo>
                    <a:pt x="947" y="274"/>
                  </a:lnTo>
                  <a:lnTo>
                    <a:pt x="853" y="318"/>
                  </a:lnTo>
                  <a:lnTo>
                    <a:pt x="777" y="355"/>
                  </a:lnTo>
                  <a:lnTo>
                    <a:pt x="733" y="382"/>
                  </a:lnTo>
                  <a:lnTo>
                    <a:pt x="694" y="402"/>
                  </a:lnTo>
                  <a:lnTo>
                    <a:pt x="627" y="430"/>
                  </a:lnTo>
                  <a:lnTo>
                    <a:pt x="543" y="462"/>
                  </a:lnTo>
                  <a:lnTo>
                    <a:pt x="453" y="497"/>
                  </a:lnTo>
                  <a:lnTo>
                    <a:pt x="361" y="530"/>
                  </a:lnTo>
                  <a:lnTo>
                    <a:pt x="281" y="561"/>
                  </a:lnTo>
                  <a:lnTo>
                    <a:pt x="219" y="585"/>
                  </a:lnTo>
                  <a:lnTo>
                    <a:pt x="187" y="603"/>
                  </a:lnTo>
                  <a:lnTo>
                    <a:pt x="166" y="616"/>
                  </a:lnTo>
                  <a:lnTo>
                    <a:pt x="140" y="634"/>
                  </a:lnTo>
                  <a:lnTo>
                    <a:pt x="109" y="652"/>
                  </a:lnTo>
                  <a:lnTo>
                    <a:pt x="77" y="670"/>
                  </a:lnTo>
                  <a:lnTo>
                    <a:pt x="47" y="687"/>
                  </a:lnTo>
                  <a:lnTo>
                    <a:pt x="23" y="701"/>
                  </a:lnTo>
                  <a:lnTo>
                    <a:pt x="6" y="710"/>
                  </a:lnTo>
                  <a:lnTo>
                    <a:pt x="0" y="714"/>
                  </a:lnTo>
                  <a:lnTo>
                    <a:pt x="9" y="710"/>
                  </a:lnTo>
                  <a:lnTo>
                    <a:pt x="34" y="704"/>
                  </a:lnTo>
                  <a:lnTo>
                    <a:pt x="70" y="695"/>
                  </a:lnTo>
                  <a:lnTo>
                    <a:pt x="115" y="685"/>
                  </a:lnTo>
                  <a:lnTo>
                    <a:pt x="159" y="672"/>
                  </a:lnTo>
                  <a:lnTo>
                    <a:pt x="201" y="660"/>
                  </a:lnTo>
                  <a:lnTo>
                    <a:pt x="236" y="648"/>
                  </a:lnTo>
                  <a:lnTo>
                    <a:pt x="260" y="638"/>
                  </a:lnTo>
                  <a:lnTo>
                    <a:pt x="300" y="620"/>
                  </a:lnTo>
                  <a:lnTo>
                    <a:pt x="383" y="591"/>
                  </a:lnTo>
                  <a:lnTo>
                    <a:pt x="493" y="553"/>
                  </a:lnTo>
                  <a:lnTo>
                    <a:pt x="618" y="512"/>
                  </a:lnTo>
                  <a:lnTo>
                    <a:pt x="742" y="469"/>
                  </a:lnTo>
                  <a:lnTo>
                    <a:pt x="851" y="432"/>
                  </a:lnTo>
                  <a:lnTo>
                    <a:pt x="934" y="404"/>
                  </a:lnTo>
                  <a:lnTo>
                    <a:pt x="977" y="390"/>
                  </a:lnTo>
                  <a:lnTo>
                    <a:pt x="1005" y="378"/>
                  </a:lnTo>
                  <a:lnTo>
                    <a:pt x="1060" y="364"/>
                  </a:lnTo>
                  <a:lnTo>
                    <a:pt x="1130" y="344"/>
                  </a:lnTo>
                  <a:lnTo>
                    <a:pt x="1208" y="325"/>
                  </a:lnTo>
                  <a:lnTo>
                    <a:pt x="1284" y="303"/>
                  </a:lnTo>
                  <a:lnTo>
                    <a:pt x="1352" y="283"/>
                  </a:lnTo>
                  <a:lnTo>
                    <a:pt x="1404" y="264"/>
                  </a:lnTo>
                  <a:lnTo>
                    <a:pt x="1432" y="248"/>
                  </a:lnTo>
                  <a:lnTo>
                    <a:pt x="1444" y="232"/>
                  </a:lnTo>
                  <a:lnTo>
                    <a:pt x="1458" y="215"/>
                  </a:lnTo>
                  <a:lnTo>
                    <a:pt x="1474" y="199"/>
                  </a:lnTo>
                  <a:lnTo>
                    <a:pt x="1489" y="182"/>
                  </a:lnTo>
                  <a:lnTo>
                    <a:pt x="1504" y="165"/>
                  </a:lnTo>
                  <a:lnTo>
                    <a:pt x="1520" y="152"/>
                  </a:lnTo>
                  <a:lnTo>
                    <a:pt x="1533" y="140"/>
                  </a:lnTo>
                  <a:lnTo>
                    <a:pt x="1547" y="132"/>
                  </a:lnTo>
                  <a:close/>
                </a:path>
              </a:pathLst>
            </a:custGeom>
            <a:solidFill>
              <a:srgbClr val="DBE6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4" name="Freeform 56"/>
            <p:cNvSpPr>
              <a:spLocks/>
            </p:cNvSpPr>
            <p:nvPr/>
          </p:nvSpPr>
          <p:spPr bwMode="auto">
            <a:xfrm>
              <a:off x="1953" y="2613"/>
              <a:ext cx="774" cy="320"/>
            </a:xfrm>
            <a:custGeom>
              <a:avLst/>
              <a:gdLst>
                <a:gd name="T0" fmla="*/ 1453 w 1548"/>
                <a:gd name="T1" fmla="*/ 99 h 642"/>
                <a:gd name="T2" fmla="*/ 1477 w 1548"/>
                <a:gd name="T3" fmla="*/ 83 h 642"/>
                <a:gd name="T4" fmla="*/ 1502 w 1548"/>
                <a:gd name="T5" fmla="*/ 68 h 642"/>
                <a:gd name="T6" fmla="*/ 1527 w 1548"/>
                <a:gd name="T7" fmla="*/ 53 h 642"/>
                <a:gd name="T8" fmla="*/ 1541 w 1548"/>
                <a:gd name="T9" fmla="*/ 44 h 642"/>
                <a:gd name="T10" fmla="*/ 1547 w 1548"/>
                <a:gd name="T11" fmla="*/ 29 h 642"/>
                <a:gd name="T12" fmla="*/ 1543 w 1548"/>
                <a:gd name="T13" fmla="*/ 11 h 642"/>
                <a:gd name="T14" fmla="*/ 1519 w 1548"/>
                <a:gd name="T15" fmla="*/ 0 h 642"/>
                <a:gd name="T16" fmla="*/ 1462 w 1548"/>
                <a:gd name="T17" fmla="*/ 6 h 642"/>
                <a:gd name="T18" fmla="*/ 1397 w 1548"/>
                <a:gd name="T19" fmla="*/ 34 h 642"/>
                <a:gd name="T20" fmla="*/ 1334 w 1548"/>
                <a:gd name="T21" fmla="*/ 69 h 642"/>
                <a:gd name="T22" fmla="*/ 1279 w 1548"/>
                <a:gd name="T23" fmla="*/ 98 h 642"/>
                <a:gd name="T24" fmla="*/ 1229 w 1548"/>
                <a:gd name="T25" fmla="*/ 115 h 642"/>
                <a:gd name="T26" fmla="*/ 1084 w 1548"/>
                <a:gd name="T27" fmla="*/ 170 h 642"/>
                <a:gd name="T28" fmla="*/ 894 w 1548"/>
                <a:gd name="T29" fmla="*/ 248 h 642"/>
                <a:gd name="T30" fmla="*/ 739 w 1548"/>
                <a:gd name="T31" fmla="*/ 317 h 642"/>
                <a:gd name="T32" fmla="*/ 662 w 1548"/>
                <a:gd name="T33" fmla="*/ 356 h 642"/>
                <a:gd name="T34" fmla="*/ 516 w 1548"/>
                <a:gd name="T35" fmla="*/ 414 h 642"/>
                <a:gd name="T36" fmla="*/ 334 w 1548"/>
                <a:gd name="T37" fmla="*/ 480 h 642"/>
                <a:gd name="T38" fmla="*/ 195 w 1548"/>
                <a:gd name="T39" fmla="*/ 535 h 642"/>
                <a:gd name="T40" fmla="*/ 146 w 1548"/>
                <a:gd name="T41" fmla="*/ 561 h 642"/>
                <a:gd name="T42" fmla="*/ 95 w 1548"/>
                <a:gd name="T43" fmla="*/ 590 h 642"/>
                <a:gd name="T44" fmla="*/ 41 w 1548"/>
                <a:gd name="T45" fmla="*/ 619 h 642"/>
                <a:gd name="T46" fmla="*/ 4 w 1548"/>
                <a:gd name="T47" fmla="*/ 638 h 642"/>
                <a:gd name="T48" fmla="*/ 7 w 1548"/>
                <a:gd name="T49" fmla="*/ 639 h 642"/>
                <a:gd name="T50" fmla="*/ 62 w 1548"/>
                <a:gd name="T51" fmla="*/ 626 h 642"/>
                <a:gd name="T52" fmla="*/ 140 w 1548"/>
                <a:gd name="T53" fmla="*/ 607 h 642"/>
                <a:gd name="T54" fmla="*/ 209 w 1548"/>
                <a:gd name="T55" fmla="*/ 586 h 642"/>
                <a:gd name="T56" fmla="*/ 268 w 1548"/>
                <a:gd name="T57" fmla="*/ 562 h 642"/>
                <a:gd name="T58" fmla="*/ 452 w 1548"/>
                <a:gd name="T59" fmla="*/ 496 h 642"/>
                <a:gd name="T60" fmla="*/ 691 w 1548"/>
                <a:gd name="T61" fmla="*/ 413 h 642"/>
                <a:gd name="T62" fmla="*/ 875 w 1548"/>
                <a:gd name="T63" fmla="*/ 348 h 642"/>
                <a:gd name="T64" fmla="*/ 941 w 1548"/>
                <a:gd name="T65" fmla="*/ 324 h 642"/>
                <a:gd name="T66" fmla="*/ 1059 w 1548"/>
                <a:gd name="T67" fmla="*/ 293 h 642"/>
                <a:gd name="T68" fmla="*/ 1205 w 1548"/>
                <a:gd name="T69" fmla="*/ 255 h 642"/>
                <a:gd name="T70" fmla="*/ 1317 w 1548"/>
                <a:gd name="T71" fmla="*/ 222 h 642"/>
                <a:gd name="T72" fmla="*/ 1349 w 1548"/>
                <a:gd name="T73" fmla="*/ 199 h 642"/>
                <a:gd name="T74" fmla="*/ 1373 w 1548"/>
                <a:gd name="T75" fmla="*/ 169 h 642"/>
                <a:gd name="T76" fmla="*/ 1401 w 1548"/>
                <a:gd name="T77" fmla="*/ 139 h 642"/>
                <a:gd name="T78" fmla="*/ 1427 w 1548"/>
                <a:gd name="T79" fmla="*/ 115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8" h="642">
                  <a:moveTo>
                    <a:pt x="1441" y="107"/>
                  </a:moveTo>
                  <a:lnTo>
                    <a:pt x="1453" y="99"/>
                  </a:lnTo>
                  <a:lnTo>
                    <a:pt x="1465" y="92"/>
                  </a:lnTo>
                  <a:lnTo>
                    <a:pt x="1477" y="83"/>
                  </a:lnTo>
                  <a:lnTo>
                    <a:pt x="1490" y="76"/>
                  </a:lnTo>
                  <a:lnTo>
                    <a:pt x="1502" y="68"/>
                  </a:lnTo>
                  <a:lnTo>
                    <a:pt x="1515" y="60"/>
                  </a:lnTo>
                  <a:lnTo>
                    <a:pt x="1527" y="53"/>
                  </a:lnTo>
                  <a:lnTo>
                    <a:pt x="1541" y="46"/>
                  </a:lnTo>
                  <a:lnTo>
                    <a:pt x="1541" y="44"/>
                  </a:lnTo>
                  <a:lnTo>
                    <a:pt x="1544" y="37"/>
                  </a:lnTo>
                  <a:lnTo>
                    <a:pt x="1547" y="29"/>
                  </a:lnTo>
                  <a:lnTo>
                    <a:pt x="1548" y="21"/>
                  </a:lnTo>
                  <a:lnTo>
                    <a:pt x="1543" y="11"/>
                  </a:lnTo>
                  <a:lnTo>
                    <a:pt x="1536" y="5"/>
                  </a:lnTo>
                  <a:lnTo>
                    <a:pt x="1519" y="0"/>
                  </a:lnTo>
                  <a:lnTo>
                    <a:pt x="1495" y="1"/>
                  </a:lnTo>
                  <a:lnTo>
                    <a:pt x="1462" y="6"/>
                  </a:lnTo>
                  <a:lnTo>
                    <a:pt x="1430" y="18"/>
                  </a:lnTo>
                  <a:lnTo>
                    <a:pt x="1397" y="34"/>
                  </a:lnTo>
                  <a:lnTo>
                    <a:pt x="1366" y="52"/>
                  </a:lnTo>
                  <a:lnTo>
                    <a:pt x="1334" y="69"/>
                  </a:lnTo>
                  <a:lnTo>
                    <a:pt x="1306" y="86"/>
                  </a:lnTo>
                  <a:lnTo>
                    <a:pt x="1279" y="98"/>
                  </a:lnTo>
                  <a:lnTo>
                    <a:pt x="1258" y="106"/>
                  </a:lnTo>
                  <a:lnTo>
                    <a:pt x="1229" y="115"/>
                  </a:lnTo>
                  <a:lnTo>
                    <a:pt x="1167" y="139"/>
                  </a:lnTo>
                  <a:lnTo>
                    <a:pt x="1084" y="170"/>
                  </a:lnTo>
                  <a:lnTo>
                    <a:pt x="992" y="208"/>
                  </a:lnTo>
                  <a:lnTo>
                    <a:pt x="894" y="248"/>
                  </a:lnTo>
                  <a:lnTo>
                    <a:pt x="807" y="285"/>
                  </a:lnTo>
                  <a:lnTo>
                    <a:pt x="739" y="317"/>
                  </a:lnTo>
                  <a:lnTo>
                    <a:pt x="700" y="340"/>
                  </a:lnTo>
                  <a:lnTo>
                    <a:pt x="662" y="356"/>
                  </a:lnTo>
                  <a:lnTo>
                    <a:pt x="598" y="383"/>
                  </a:lnTo>
                  <a:lnTo>
                    <a:pt x="516" y="414"/>
                  </a:lnTo>
                  <a:lnTo>
                    <a:pt x="426" y="449"/>
                  </a:lnTo>
                  <a:lnTo>
                    <a:pt x="334" y="480"/>
                  </a:lnTo>
                  <a:lnTo>
                    <a:pt x="255" y="511"/>
                  </a:lnTo>
                  <a:lnTo>
                    <a:pt x="195" y="535"/>
                  </a:lnTo>
                  <a:lnTo>
                    <a:pt x="165" y="551"/>
                  </a:lnTo>
                  <a:lnTo>
                    <a:pt x="146" y="561"/>
                  </a:lnTo>
                  <a:lnTo>
                    <a:pt x="122" y="576"/>
                  </a:lnTo>
                  <a:lnTo>
                    <a:pt x="95" y="590"/>
                  </a:lnTo>
                  <a:lnTo>
                    <a:pt x="68" y="606"/>
                  </a:lnTo>
                  <a:lnTo>
                    <a:pt x="41" y="619"/>
                  </a:lnTo>
                  <a:lnTo>
                    <a:pt x="19" y="631"/>
                  </a:lnTo>
                  <a:lnTo>
                    <a:pt x="4" y="638"/>
                  </a:lnTo>
                  <a:lnTo>
                    <a:pt x="0" y="642"/>
                  </a:lnTo>
                  <a:lnTo>
                    <a:pt x="7" y="639"/>
                  </a:lnTo>
                  <a:lnTo>
                    <a:pt x="30" y="635"/>
                  </a:lnTo>
                  <a:lnTo>
                    <a:pt x="62" y="626"/>
                  </a:lnTo>
                  <a:lnTo>
                    <a:pt x="101" y="618"/>
                  </a:lnTo>
                  <a:lnTo>
                    <a:pt x="140" y="607"/>
                  </a:lnTo>
                  <a:lnTo>
                    <a:pt x="178" y="596"/>
                  </a:lnTo>
                  <a:lnTo>
                    <a:pt x="209" y="586"/>
                  </a:lnTo>
                  <a:lnTo>
                    <a:pt x="231" y="579"/>
                  </a:lnTo>
                  <a:lnTo>
                    <a:pt x="268" y="562"/>
                  </a:lnTo>
                  <a:lnTo>
                    <a:pt x="348" y="533"/>
                  </a:lnTo>
                  <a:lnTo>
                    <a:pt x="452" y="496"/>
                  </a:lnTo>
                  <a:lnTo>
                    <a:pt x="573" y="455"/>
                  </a:lnTo>
                  <a:lnTo>
                    <a:pt x="691" y="413"/>
                  </a:lnTo>
                  <a:lnTo>
                    <a:pt x="797" y="377"/>
                  </a:lnTo>
                  <a:lnTo>
                    <a:pt x="875" y="348"/>
                  </a:lnTo>
                  <a:lnTo>
                    <a:pt x="915" y="335"/>
                  </a:lnTo>
                  <a:lnTo>
                    <a:pt x="941" y="324"/>
                  </a:lnTo>
                  <a:lnTo>
                    <a:pt x="993" y="311"/>
                  </a:lnTo>
                  <a:lnTo>
                    <a:pt x="1059" y="293"/>
                  </a:lnTo>
                  <a:lnTo>
                    <a:pt x="1132" y="276"/>
                  </a:lnTo>
                  <a:lnTo>
                    <a:pt x="1205" y="255"/>
                  </a:lnTo>
                  <a:lnTo>
                    <a:pt x="1270" y="239"/>
                  </a:lnTo>
                  <a:lnTo>
                    <a:pt x="1317" y="222"/>
                  </a:lnTo>
                  <a:lnTo>
                    <a:pt x="1341" y="211"/>
                  </a:lnTo>
                  <a:lnTo>
                    <a:pt x="1349" y="199"/>
                  </a:lnTo>
                  <a:lnTo>
                    <a:pt x="1360" y="184"/>
                  </a:lnTo>
                  <a:lnTo>
                    <a:pt x="1373" y="169"/>
                  </a:lnTo>
                  <a:lnTo>
                    <a:pt x="1388" y="154"/>
                  </a:lnTo>
                  <a:lnTo>
                    <a:pt x="1401" y="139"/>
                  </a:lnTo>
                  <a:lnTo>
                    <a:pt x="1415" y="125"/>
                  </a:lnTo>
                  <a:lnTo>
                    <a:pt x="1427" y="115"/>
                  </a:lnTo>
                  <a:lnTo>
                    <a:pt x="1441" y="107"/>
                  </a:lnTo>
                  <a:close/>
                </a:path>
              </a:pathLst>
            </a:custGeom>
            <a:solidFill>
              <a:srgbClr val="D6E3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5" name="Freeform 57"/>
            <p:cNvSpPr>
              <a:spLocks/>
            </p:cNvSpPr>
            <p:nvPr/>
          </p:nvSpPr>
          <p:spPr bwMode="auto">
            <a:xfrm>
              <a:off x="1980" y="2636"/>
              <a:ext cx="716" cy="285"/>
            </a:xfrm>
            <a:custGeom>
              <a:avLst/>
              <a:gdLst>
                <a:gd name="T0" fmla="*/ 1423 w 1430"/>
                <a:gd name="T1" fmla="*/ 35 h 571"/>
                <a:gd name="T2" fmla="*/ 1426 w 1430"/>
                <a:gd name="T3" fmla="*/ 28 h 571"/>
                <a:gd name="T4" fmla="*/ 1430 w 1430"/>
                <a:gd name="T5" fmla="*/ 16 h 571"/>
                <a:gd name="T6" fmla="*/ 1419 w 1430"/>
                <a:gd name="T7" fmla="*/ 3 h 571"/>
                <a:gd name="T8" fmla="*/ 1384 w 1430"/>
                <a:gd name="T9" fmla="*/ 1 h 571"/>
                <a:gd name="T10" fmla="*/ 1329 w 1430"/>
                <a:gd name="T11" fmla="*/ 17 h 571"/>
                <a:gd name="T12" fmla="*/ 1272 w 1430"/>
                <a:gd name="T13" fmla="*/ 49 h 571"/>
                <a:gd name="T14" fmla="*/ 1219 w 1430"/>
                <a:gd name="T15" fmla="*/ 82 h 571"/>
                <a:gd name="T16" fmla="*/ 1177 w 1430"/>
                <a:gd name="T17" fmla="*/ 101 h 571"/>
                <a:gd name="T18" fmla="*/ 1095 w 1430"/>
                <a:gd name="T19" fmla="*/ 129 h 571"/>
                <a:gd name="T20" fmla="*/ 934 w 1430"/>
                <a:gd name="T21" fmla="*/ 189 h 571"/>
                <a:gd name="T22" fmla="*/ 765 w 1430"/>
                <a:gd name="T23" fmla="*/ 254 h 571"/>
                <a:gd name="T24" fmla="*/ 669 w 1430"/>
                <a:gd name="T25" fmla="*/ 299 h 571"/>
                <a:gd name="T26" fmla="*/ 570 w 1430"/>
                <a:gd name="T27" fmla="*/ 338 h 571"/>
                <a:gd name="T28" fmla="*/ 401 w 1430"/>
                <a:gd name="T29" fmla="*/ 401 h 571"/>
                <a:gd name="T30" fmla="*/ 233 w 1430"/>
                <a:gd name="T31" fmla="*/ 462 h 571"/>
                <a:gd name="T32" fmla="*/ 145 w 1430"/>
                <a:gd name="T33" fmla="*/ 500 h 571"/>
                <a:gd name="T34" fmla="*/ 108 w 1430"/>
                <a:gd name="T35" fmla="*/ 519 h 571"/>
                <a:gd name="T36" fmla="*/ 60 w 1430"/>
                <a:gd name="T37" fmla="*/ 543 h 571"/>
                <a:gd name="T38" fmla="*/ 17 w 1430"/>
                <a:gd name="T39" fmla="*/ 562 h 571"/>
                <a:gd name="T40" fmla="*/ 0 w 1430"/>
                <a:gd name="T41" fmla="*/ 571 h 571"/>
                <a:gd name="T42" fmla="*/ 26 w 1430"/>
                <a:gd name="T43" fmla="*/ 565 h 571"/>
                <a:gd name="T44" fmla="*/ 88 w 1430"/>
                <a:gd name="T45" fmla="*/ 551 h 571"/>
                <a:gd name="T46" fmla="*/ 155 w 1430"/>
                <a:gd name="T47" fmla="*/ 535 h 571"/>
                <a:gd name="T48" fmla="*/ 202 w 1430"/>
                <a:gd name="T49" fmla="*/ 521 h 571"/>
                <a:gd name="T50" fmla="*/ 312 w 1430"/>
                <a:gd name="T51" fmla="*/ 478 h 571"/>
                <a:gd name="T52" fmla="*/ 527 w 1430"/>
                <a:gd name="T53" fmla="*/ 400 h 571"/>
                <a:gd name="T54" fmla="*/ 743 w 1430"/>
                <a:gd name="T55" fmla="*/ 322 h 571"/>
                <a:gd name="T56" fmla="*/ 855 w 1430"/>
                <a:gd name="T57" fmla="*/ 281 h 571"/>
                <a:gd name="T58" fmla="*/ 928 w 1430"/>
                <a:gd name="T59" fmla="*/ 260 h 571"/>
                <a:gd name="T60" fmla="*/ 1060 w 1430"/>
                <a:gd name="T61" fmla="*/ 229 h 571"/>
                <a:gd name="T62" fmla="*/ 1188 w 1430"/>
                <a:gd name="T63" fmla="*/ 196 h 571"/>
                <a:gd name="T64" fmla="*/ 1252 w 1430"/>
                <a:gd name="T65" fmla="*/ 175 h 571"/>
                <a:gd name="T66" fmla="*/ 1265 w 1430"/>
                <a:gd name="T67" fmla="*/ 154 h 571"/>
                <a:gd name="T68" fmla="*/ 1288 w 1430"/>
                <a:gd name="T69" fmla="*/ 127 h 571"/>
                <a:gd name="T70" fmla="*/ 1313 w 1430"/>
                <a:gd name="T71" fmla="*/ 99 h 571"/>
                <a:gd name="T72" fmla="*/ 1336 w 1430"/>
                <a:gd name="T73" fmla="*/ 8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0" h="571">
                  <a:moveTo>
                    <a:pt x="1336" y="83"/>
                  </a:moveTo>
                  <a:lnTo>
                    <a:pt x="1423" y="35"/>
                  </a:lnTo>
                  <a:lnTo>
                    <a:pt x="1423" y="33"/>
                  </a:lnTo>
                  <a:lnTo>
                    <a:pt x="1426" y="28"/>
                  </a:lnTo>
                  <a:lnTo>
                    <a:pt x="1428" y="22"/>
                  </a:lnTo>
                  <a:lnTo>
                    <a:pt x="1430" y="16"/>
                  </a:lnTo>
                  <a:lnTo>
                    <a:pt x="1426" y="9"/>
                  </a:lnTo>
                  <a:lnTo>
                    <a:pt x="1419" y="3"/>
                  </a:lnTo>
                  <a:lnTo>
                    <a:pt x="1405" y="0"/>
                  </a:lnTo>
                  <a:lnTo>
                    <a:pt x="1384" y="1"/>
                  </a:lnTo>
                  <a:lnTo>
                    <a:pt x="1357" y="6"/>
                  </a:lnTo>
                  <a:lnTo>
                    <a:pt x="1329" y="17"/>
                  </a:lnTo>
                  <a:lnTo>
                    <a:pt x="1300" y="31"/>
                  </a:lnTo>
                  <a:lnTo>
                    <a:pt x="1272" y="49"/>
                  </a:lnTo>
                  <a:lnTo>
                    <a:pt x="1243" y="66"/>
                  </a:lnTo>
                  <a:lnTo>
                    <a:pt x="1219" y="82"/>
                  </a:lnTo>
                  <a:lnTo>
                    <a:pt x="1196" y="94"/>
                  </a:lnTo>
                  <a:lnTo>
                    <a:pt x="1177" y="101"/>
                  </a:lnTo>
                  <a:lnTo>
                    <a:pt x="1151" y="108"/>
                  </a:lnTo>
                  <a:lnTo>
                    <a:pt x="1095" y="129"/>
                  </a:lnTo>
                  <a:lnTo>
                    <a:pt x="1020" y="155"/>
                  </a:lnTo>
                  <a:lnTo>
                    <a:pt x="934" y="189"/>
                  </a:lnTo>
                  <a:lnTo>
                    <a:pt x="845" y="223"/>
                  </a:lnTo>
                  <a:lnTo>
                    <a:pt x="765" y="254"/>
                  </a:lnTo>
                  <a:lnTo>
                    <a:pt x="703" y="281"/>
                  </a:lnTo>
                  <a:lnTo>
                    <a:pt x="669" y="299"/>
                  </a:lnTo>
                  <a:lnTo>
                    <a:pt x="632" y="313"/>
                  </a:lnTo>
                  <a:lnTo>
                    <a:pt x="570" y="338"/>
                  </a:lnTo>
                  <a:lnTo>
                    <a:pt x="489" y="367"/>
                  </a:lnTo>
                  <a:lnTo>
                    <a:pt x="401" y="401"/>
                  </a:lnTo>
                  <a:lnTo>
                    <a:pt x="312" y="432"/>
                  </a:lnTo>
                  <a:lnTo>
                    <a:pt x="233" y="462"/>
                  </a:lnTo>
                  <a:lnTo>
                    <a:pt x="174" y="485"/>
                  </a:lnTo>
                  <a:lnTo>
                    <a:pt x="145" y="500"/>
                  </a:lnTo>
                  <a:lnTo>
                    <a:pt x="129" y="508"/>
                  </a:lnTo>
                  <a:lnTo>
                    <a:pt x="108" y="519"/>
                  </a:lnTo>
                  <a:lnTo>
                    <a:pt x="84" y="530"/>
                  </a:lnTo>
                  <a:lnTo>
                    <a:pt x="60" y="543"/>
                  </a:lnTo>
                  <a:lnTo>
                    <a:pt x="36" y="553"/>
                  </a:lnTo>
                  <a:lnTo>
                    <a:pt x="17" y="562"/>
                  </a:lnTo>
                  <a:lnTo>
                    <a:pt x="3" y="568"/>
                  </a:lnTo>
                  <a:lnTo>
                    <a:pt x="0" y="571"/>
                  </a:lnTo>
                  <a:lnTo>
                    <a:pt x="6" y="568"/>
                  </a:lnTo>
                  <a:lnTo>
                    <a:pt x="26" y="565"/>
                  </a:lnTo>
                  <a:lnTo>
                    <a:pt x="54" y="557"/>
                  </a:lnTo>
                  <a:lnTo>
                    <a:pt x="88" y="551"/>
                  </a:lnTo>
                  <a:lnTo>
                    <a:pt x="121" y="542"/>
                  </a:lnTo>
                  <a:lnTo>
                    <a:pt x="155" y="535"/>
                  </a:lnTo>
                  <a:lnTo>
                    <a:pt x="183" y="527"/>
                  </a:lnTo>
                  <a:lnTo>
                    <a:pt x="202" y="521"/>
                  </a:lnTo>
                  <a:lnTo>
                    <a:pt x="237" y="506"/>
                  </a:lnTo>
                  <a:lnTo>
                    <a:pt x="312" y="478"/>
                  </a:lnTo>
                  <a:lnTo>
                    <a:pt x="413" y="441"/>
                  </a:lnTo>
                  <a:lnTo>
                    <a:pt x="527" y="400"/>
                  </a:lnTo>
                  <a:lnTo>
                    <a:pt x="640" y="358"/>
                  </a:lnTo>
                  <a:lnTo>
                    <a:pt x="743" y="322"/>
                  </a:lnTo>
                  <a:lnTo>
                    <a:pt x="817" y="294"/>
                  </a:lnTo>
                  <a:lnTo>
                    <a:pt x="855" y="281"/>
                  </a:lnTo>
                  <a:lnTo>
                    <a:pt x="879" y="272"/>
                  </a:lnTo>
                  <a:lnTo>
                    <a:pt x="928" y="260"/>
                  </a:lnTo>
                  <a:lnTo>
                    <a:pt x="991" y="244"/>
                  </a:lnTo>
                  <a:lnTo>
                    <a:pt x="1060" y="229"/>
                  </a:lnTo>
                  <a:lnTo>
                    <a:pt x="1128" y="211"/>
                  </a:lnTo>
                  <a:lnTo>
                    <a:pt x="1188" y="196"/>
                  </a:lnTo>
                  <a:lnTo>
                    <a:pt x="1231" y="183"/>
                  </a:lnTo>
                  <a:lnTo>
                    <a:pt x="1252" y="175"/>
                  </a:lnTo>
                  <a:lnTo>
                    <a:pt x="1257" y="165"/>
                  </a:lnTo>
                  <a:lnTo>
                    <a:pt x="1265" y="154"/>
                  </a:lnTo>
                  <a:lnTo>
                    <a:pt x="1275" y="140"/>
                  </a:lnTo>
                  <a:lnTo>
                    <a:pt x="1288" y="127"/>
                  </a:lnTo>
                  <a:lnTo>
                    <a:pt x="1300" y="112"/>
                  </a:lnTo>
                  <a:lnTo>
                    <a:pt x="1313" y="99"/>
                  </a:lnTo>
                  <a:lnTo>
                    <a:pt x="1324" y="89"/>
                  </a:lnTo>
                  <a:lnTo>
                    <a:pt x="1336" y="83"/>
                  </a:lnTo>
                  <a:close/>
                </a:path>
              </a:pathLst>
            </a:custGeom>
            <a:solidFill>
              <a:srgbClr val="D1E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6" name="Freeform 58"/>
            <p:cNvSpPr>
              <a:spLocks/>
            </p:cNvSpPr>
            <p:nvPr/>
          </p:nvSpPr>
          <p:spPr bwMode="auto">
            <a:xfrm>
              <a:off x="2082" y="2850"/>
              <a:ext cx="51" cy="60"/>
            </a:xfrm>
            <a:custGeom>
              <a:avLst/>
              <a:gdLst>
                <a:gd name="T0" fmla="*/ 40 w 104"/>
                <a:gd name="T1" fmla="*/ 58 h 121"/>
                <a:gd name="T2" fmla="*/ 46 w 104"/>
                <a:gd name="T3" fmla="*/ 67 h 121"/>
                <a:gd name="T4" fmla="*/ 57 w 104"/>
                <a:gd name="T5" fmla="*/ 74 h 121"/>
                <a:gd name="T6" fmla="*/ 66 w 104"/>
                <a:gd name="T7" fmla="*/ 77 h 121"/>
                <a:gd name="T8" fmla="*/ 77 w 104"/>
                <a:gd name="T9" fmla="*/ 82 h 121"/>
                <a:gd name="T10" fmla="*/ 87 w 104"/>
                <a:gd name="T11" fmla="*/ 83 h 121"/>
                <a:gd name="T12" fmla="*/ 95 w 104"/>
                <a:gd name="T13" fmla="*/ 85 h 121"/>
                <a:gd name="T14" fmla="*/ 101 w 104"/>
                <a:gd name="T15" fmla="*/ 85 h 121"/>
                <a:gd name="T16" fmla="*/ 104 w 104"/>
                <a:gd name="T17" fmla="*/ 86 h 121"/>
                <a:gd name="T18" fmla="*/ 1 w 104"/>
                <a:gd name="T19" fmla="*/ 121 h 121"/>
                <a:gd name="T20" fmla="*/ 0 w 104"/>
                <a:gd name="T21" fmla="*/ 116 h 121"/>
                <a:gd name="T22" fmla="*/ 0 w 104"/>
                <a:gd name="T23" fmla="*/ 108 h 121"/>
                <a:gd name="T24" fmla="*/ 1 w 104"/>
                <a:gd name="T25" fmla="*/ 93 h 121"/>
                <a:gd name="T26" fmla="*/ 4 w 104"/>
                <a:gd name="T27" fmla="*/ 76 h 121"/>
                <a:gd name="T28" fmla="*/ 6 w 104"/>
                <a:gd name="T29" fmla="*/ 57 h 121"/>
                <a:gd name="T30" fmla="*/ 11 w 104"/>
                <a:gd name="T31" fmla="*/ 40 h 121"/>
                <a:gd name="T32" fmla="*/ 17 w 104"/>
                <a:gd name="T33" fmla="*/ 23 h 121"/>
                <a:gd name="T34" fmla="*/ 27 w 104"/>
                <a:gd name="T35" fmla="*/ 11 h 121"/>
                <a:gd name="T36" fmla="*/ 33 w 104"/>
                <a:gd name="T37" fmla="*/ 2 h 121"/>
                <a:gd name="T38" fmla="*/ 36 w 104"/>
                <a:gd name="T39" fmla="*/ 0 h 121"/>
                <a:gd name="T40" fmla="*/ 36 w 104"/>
                <a:gd name="T41" fmla="*/ 4 h 121"/>
                <a:gd name="T42" fmla="*/ 36 w 104"/>
                <a:gd name="T43" fmla="*/ 12 h 121"/>
                <a:gd name="T44" fmla="*/ 34 w 104"/>
                <a:gd name="T45" fmla="*/ 22 h 121"/>
                <a:gd name="T46" fmla="*/ 34 w 104"/>
                <a:gd name="T47" fmla="*/ 34 h 121"/>
                <a:gd name="T48" fmla="*/ 35 w 104"/>
                <a:gd name="T49" fmla="*/ 46 h 121"/>
                <a:gd name="T50" fmla="*/ 40 w 104"/>
                <a:gd name="T51" fmla="*/ 5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121">
                  <a:moveTo>
                    <a:pt x="40" y="58"/>
                  </a:moveTo>
                  <a:lnTo>
                    <a:pt x="46" y="67"/>
                  </a:lnTo>
                  <a:lnTo>
                    <a:pt x="57" y="74"/>
                  </a:lnTo>
                  <a:lnTo>
                    <a:pt x="66" y="77"/>
                  </a:lnTo>
                  <a:lnTo>
                    <a:pt x="77" y="82"/>
                  </a:lnTo>
                  <a:lnTo>
                    <a:pt x="87" y="83"/>
                  </a:lnTo>
                  <a:lnTo>
                    <a:pt x="95" y="85"/>
                  </a:lnTo>
                  <a:lnTo>
                    <a:pt x="101" y="85"/>
                  </a:lnTo>
                  <a:lnTo>
                    <a:pt x="104" y="86"/>
                  </a:lnTo>
                  <a:lnTo>
                    <a:pt x="1" y="121"/>
                  </a:lnTo>
                  <a:lnTo>
                    <a:pt x="0" y="116"/>
                  </a:lnTo>
                  <a:lnTo>
                    <a:pt x="0" y="108"/>
                  </a:lnTo>
                  <a:lnTo>
                    <a:pt x="1" y="93"/>
                  </a:lnTo>
                  <a:lnTo>
                    <a:pt x="4" y="76"/>
                  </a:lnTo>
                  <a:lnTo>
                    <a:pt x="6" y="57"/>
                  </a:lnTo>
                  <a:lnTo>
                    <a:pt x="11" y="40"/>
                  </a:lnTo>
                  <a:lnTo>
                    <a:pt x="17" y="23"/>
                  </a:lnTo>
                  <a:lnTo>
                    <a:pt x="27" y="11"/>
                  </a:lnTo>
                  <a:lnTo>
                    <a:pt x="33" y="2"/>
                  </a:lnTo>
                  <a:lnTo>
                    <a:pt x="36" y="0"/>
                  </a:lnTo>
                  <a:lnTo>
                    <a:pt x="36" y="4"/>
                  </a:lnTo>
                  <a:lnTo>
                    <a:pt x="36" y="12"/>
                  </a:lnTo>
                  <a:lnTo>
                    <a:pt x="34" y="22"/>
                  </a:lnTo>
                  <a:lnTo>
                    <a:pt x="34" y="34"/>
                  </a:lnTo>
                  <a:lnTo>
                    <a:pt x="35" y="46"/>
                  </a:lnTo>
                  <a:lnTo>
                    <a:pt x="40" y="58"/>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7" name="Freeform 59"/>
            <p:cNvSpPr>
              <a:spLocks/>
            </p:cNvSpPr>
            <p:nvPr/>
          </p:nvSpPr>
          <p:spPr bwMode="auto">
            <a:xfrm>
              <a:off x="2601" y="2543"/>
              <a:ext cx="237" cy="121"/>
            </a:xfrm>
            <a:custGeom>
              <a:avLst/>
              <a:gdLst>
                <a:gd name="T0" fmla="*/ 0 w 473"/>
                <a:gd name="T1" fmla="*/ 242 h 242"/>
                <a:gd name="T2" fmla="*/ 13 w 473"/>
                <a:gd name="T3" fmla="*/ 232 h 242"/>
                <a:gd name="T4" fmla="*/ 49 w 473"/>
                <a:gd name="T5" fmla="*/ 209 h 242"/>
                <a:gd name="T6" fmla="*/ 101 w 473"/>
                <a:gd name="T7" fmla="*/ 178 h 242"/>
                <a:gd name="T8" fmla="*/ 165 w 473"/>
                <a:gd name="T9" fmla="*/ 143 h 242"/>
                <a:gd name="T10" fmla="*/ 232 w 473"/>
                <a:gd name="T11" fmla="*/ 107 h 242"/>
                <a:gd name="T12" fmla="*/ 297 w 473"/>
                <a:gd name="T13" fmla="*/ 79 h 242"/>
                <a:gd name="T14" fmla="*/ 353 w 473"/>
                <a:gd name="T15" fmla="*/ 62 h 242"/>
                <a:gd name="T16" fmla="*/ 395 w 473"/>
                <a:gd name="T17" fmla="*/ 64 h 242"/>
                <a:gd name="T18" fmla="*/ 419 w 473"/>
                <a:gd name="T19" fmla="*/ 72 h 242"/>
                <a:gd name="T20" fmla="*/ 433 w 473"/>
                <a:gd name="T21" fmla="*/ 80 h 242"/>
                <a:gd name="T22" fmla="*/ 439 w 473"/>
                <a:gd name="T23" fmla="*/ 86 h 242"/>
                <a:gd name="T24" fmla="*/ 441 w 473"/>
                <a:gd name="T25" fmla="*/ 94 h 242"/>
                <a:gd name="T26" fmla="*/ 437 w 473"/>
                <a:gd name="T27" fmla="*/ 97 h 242"/>
                <a:gd name="T28" fmla="*/ 435 w 473"/>
                <a:gd name="T29" fmla="*/ 102 h 242"/>
                <a:gd name="T30" fmla="*/ 432 w 473"/>
                <a:gd name="T31" fmla="*/ 103 h 242"/>
                <a:gd name="T32" fmla="*/ 433 w 473"/>
                <a:gd name="T33" fmla="*/ 104 h 242"/>
                <a:gd name="T34" fmla="*/ 438 w 473"/>
                <a:gd name="T35" fmla="*/ 102 h 242"/>
                <a:gd name="T36" fmla="*/ 443 w 473"/>
                <a:gd name="T37" fmla="*/ 96 h 242"/>
                <a:gd name="T38" fmla="*/ 445 w 473"/>
                <a:gd name="T39" fmla="*/ 89 h 242"/>
                <a:gd name="T40" fmla="*/ 450 w 473"/>
                <a:gd name="T41" fmla="*/ 82 h 242"/>
                <a:gd name="T42" fmla="*/ 456 w 473"/>
                <a:gd name="T43" fmla="*/ 70 h 242"/>
                <a:gd name="T44" fmla="*/ 467 w 473"/>
                <a:gd name="T45" fmla="*/ 54 h 242"/>
                <a:gd name="T46" fmla="*/ 473 w 473"/>
                <a:gd name="T47" fmla="*/ 35 h 242"/>
                <a:gd name="T48" fmla="*/ 471 w 473"/>
                <a:gd name="T49" fmla="*/ 19 h 242"/>
                <a:gd name="T50" fmla="*/ 459 w 473"/>
                <a:gd name="T51" fmla="*/ 6 h 242"/>
                <a:gd name="T52" fmla="*/ 438 w 473"/>
                <a:gd name="T53" fmla="*/ 0 h 242"/>
                <a:gd name="T54" fmla="*/ 406 w 473"/>
                <a:gd name="T55" fmla="*/ 0 h 242"/>
                <a:gd name="T56" fmla="*/ 364 w 473"/>
                <a:gd name="T57" fmla="*/ 9 h 242"/>
                <a:gd name="T58" fmla="*/ 309 w 473"/>
                <a:gd name="T59" fmla="*/ 29 h 242"/>
                <a:gd name="T60" fmla="*/ 246 w 473"/>
                <a:gd name="T61" fmla="*/ 64 h 242"/>
                <a:gd name="T62" fmla="*/ 199 w 473"/>
                <a:gd name="T63" fmla="*/ 98 h 242"/>
                <a:gd name="T64" fmla="*/ 155 w 473"/>
                <a:gd name="T65" fmla="*/ 131 h 242"/>
                <a:gd name="T66" fmla="*/ 113 w 473"/>
                <a:gd name="T67" fmla="*/ 161 h 242"/>
                <a:gd name="T68" fmla="*/ 76 w 473"/>
                <a:gd name="T69" fmla="*/ 189 h 242"/>
                <a:gd name="T70" fmla="*/ 45 w 473"/>
                <a:gd name="T71" fmla="*/ 209 h 242"/>
                <a:gd name="T72" fmla="*/ 21 w 473"/>
                <a:gd name="T73" fmla="*/ 227 h 242"/>
                <a:gd name="T74" fmla="*/ 5 w 473"/>
                <a:gd name="T75" fmla="*/ 237 h 242"/>
                <a:gd name="T76" fmla="*/ 0 w 473"/>
                <a:gd name="T77"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3" h="242">
                  <a:moveTo>
                    <a:pt x="0" y="242"/>
                  </a:moveTo>
                  <a:lnTo>
                    <a:pt x="13" y="232"/>
                  </a:lnTo>
                  <a:lnTo>
                    <a:pt x="49" y="209"/>
                  </a:lnTo>
                  <a:lnTo>
                    <a:pt x="101" y="178"/>
                  </a:lnTo>
                  <a:lnTo>
                    <a:pt x="165" y="143"/>
                  </a:lnTo>
                  <a:lnTo>
                    <a:pt x="232" y="107"/>
                  </a:lnTo>
                  <a:lnTo>
                    <a:pt x="297" y="79"/>
                  </a:lnTo>
                  <a:lnTo>
                    <a:pt x="353" y="62"/>
                  </a:lnTo>
                  <a:lnTo>
                    <a:pt x="395" y="64"/>
                  </a:lnTo>
                  <a:lnTo>
                    <a:pt x="419" y="72"/>
                  </a:lnTo>
                  <a:lnTo>
                    <a:pt x="433" y="80"/>
                  </a:lnTo>
                  <a:lnTo>
                    <a:pt x="439" y="86"/>
                  </a:lnTo>
                  <a:lnTo>
                    <a:pt x="441" y="94"/>
                  </a:lnTo>
                  <a:lnTo>
                    <a:pt x="437" y="97"/>
                  </a:lnTo>
                  <a:lnTo>
                    <a:pt x="435" y="102"/>
                  </a:lnTo>
                  <a:lnTo>
                    <a:pt x="432" y="103"/>
                  </a:lnTo>
                  <a:lnTo>
                    <a:pt x="433" y="104"/>
                  </a:lnTo>
                  <a:lnTo>
                    <a:pt x="438" y="102"/>
                  </a:lnTo>
                  <a:lnTo>
                    <a:pt x="443" y="96"/>
                  </a:lnTo>
                  <a:lnTo>
                    <a:pt x="445" y="89"/>
                  </a:lnTo>
                  <a:lnTo>
                    <a:pt x="450" y="82"/>
                  </a:lnTo>
                  <a:lnTo>
                    <a:pt x="456" y="70"/>
                  </a:lnTo>
                  <a:lnTo>
                    <a:pt x="467" y="54"/>
                  </a:lnTo>
                  <a:lnTo>
                    <a:pt x="473" y="35"/>
                  </a:lnTo>
                  <a:lnTo>
                    <a:pt x="471" y="19"/>
                  </a:lnTo>
                  <a:lnTo>
                    <a:pt x="459" y="6"/>
                  </a:lnTo>
                  <a:lnTo>
                    <a:pt x="438" y="0"/>
                  </a:lnTo>
                  <a:lnTo>
                    <a:pt x="406" y="0"/>
                  </a:lnTo>
                  <a:lnTo>
                    <a:pt x="364" y="9"/>
                  </a:lnTo>
                  <a:lnTo>
                    <a:pt x="309" y="29"/>
                  </a:lnTo>
                  <a:lnTo>
                    <a:pt x="246" y="64"/>
                  </a:lnTo>
                  <a:lnTo>
                    <a:pt x="199" y="98"/>
                  </a:lnTo>
                  <a:lnTo>
                    <a:pt x="155" y="131"/>
                  </a:lnTo>
                  <a:lnTo>
                    <a:pt x="113" y="161"/>
                  </a:lnTo>
                  <a:lnTo>
                    <a:pt x="76" y="189"/>
                  </a:lnTo>
                  <a:lnTo>
                    <a:pt x="45" y="209"/>
                  </a:lnTo>
                  <a:lnTo>
                    <a:pt x="21" y="227"/>
                  </a:lnTo>
                  <a:lnTo>
                    <a:pt x="5" y="237"/>
                  </a:lnTo>
                  <a:lnTo>
                    <a:pt x="0" y="242"/>
                  </a:lnTo>
                  <a:close/>
                </a:path>
              </a:pathLst>
            </a:custGeom>
            <a:solidFill>
              <a:srgbClr val="1A455E"/>
            </a:solidFill>
            <a:ln w="1588">
              <a:solidFill>
                <a:srgbClr val="0F0F0F"/>
              </a:solidFill>
              <a:prstDash val="solid"/>
              <a:round/>
              <a:headEnd/>
              <a:tailEnd/>
            </a:ln>
          </p:spPr>
          <p:txBody>
            <a:bodyPr/>
            <a:lstStyle/>
            <a:p>
              <a:endParaRPr lang="en-US"/>
            </a:p>
          </p:txBody>
        </p:sp>
        <p:sp>
          <p:nvSpPr>
            <p:cNvPr id="12348" name="Freeform 60"/>
            <p:cNvSpPr>
              <a:spLocks/>
            </p:cNvSpPr>
            <p:nvPr/>
          </p:nvSpPr>
          <p:spPr bwMode="auto">
            <a:xfrm>
              <a:off x="2665" y="2446"/>
              <a:ext cx="38" cy="31"/>
            </a:xfrm>
            <a:custGeom>
              <a:avLst/>
              <a:gdLst>
                <a:gd name="T0" fmla="*/ 36 w 75"/>
                <a:gd name="T1" fmla="*/ 0 h 60"/>
                <a:gd name="T2" fmla="*/ 28 w 75"/>
                <a:gd name="T3" fmla="*/ 0 h 60"/>
                <a:gd name="T4" fmla="*/ 20 w 75"/>
                <a:gd name="T5" fmla="*/ 2 h 60"/>
                <a:gd name="T6" fmla="*/ 13 w 75"/>
                <a:gd name="T7" fmla="*/ 5 h 60"/>
                <a:gd name="T8" fmla="*/ 8 w 75"/>
                <a:gd name="T9" fmla="*/ 10 h 60"/>
                <a:gd name="T10" fmla="*/ 1 w 75"/>
                <a:gd name="T11" fmla="*/ 19 h 60"/>
                <a:gd name="T12" fmla="*/ 0 w 75"/>
                <a:gd name="T13" fmla="*/ 32 h 60"/>
                <a:gd name="T14" fmla="*/ 2 w 75"/>
                <a:gd name="T15" fmla="*/ 43 h 60"/>
                <a:gd name="T16" fmla="*/ 12 w 75"/>
                <a:gd name="T17" fmla="*/ 53 h 60"/>
                <a:gd name="T18" fmla="*/ 16 w 75"/>
                <a:gd name="T19" fmla="*/ 55 h 60"/>
                <a:gd name="T20" fmla="*/ 23 w 75"/>
                <a:gd name="T21" fmla="*/ 58 h 60"/>
                <a:gd name="T22" fmla="*/ 30 w 75"/>
                <a:gd name="T23" fmla="*/ 59 h 60"/>
                <a:gd name="T24" fmla="*/ 38 w 75"/>
                <a:gd name="T25" fmla="*/ 60 h 60"/>
                <a:gd name="T26" fmla="*/ 44 w 75"/>
                <a:gd name="T27" fmla="*/ 58 h 60"/>
                <a:gd name="T28" fmla="*/ 52 w 75"/>
                <a:gd name="T29" fmla="*/ 57 h 60"/>
                <a:gd name="T30" fmla="*/ 58 w 75"/>
                <a:gd name="T31" fmla="*/ 53 h 60"/>
                <a:gd name="T32" fmla="*/ 64 w 75"/>
                <a:gd name="T33" fmla="*/ 49 h 60"/>
                <a:gd name="T34" fmla="*/ 71 w 75"/>
                <a:gd name="T35" fmla="*/ 38 h 60"/>
                <a:gd name="T36" fmla="*/ 75 w 75"/>
                <a:gd name="T37" fmla="*/ 29 h 60"/>
                <a:gd name="T38" fmla="*/ 70 w 75"/>
                <a:gd name="T39" fmla="*/ 17 h 60"/>
                <a:gd name="T40" fmla="*/ 61 w 75"/>
                <a:gd name="T41" fmla="*/ 7 h 60"/>
                <a:gd name="T42" fmla="*/ 55 w 75"/>
                <a:gd name="T43" fmla="*/ 4 h 60"/>
                <a:gd name="T44" fmla="*/ 49 w 75"/>
                <a:gd name="T45" fmla="*/ 1 h 60"/>
                <a:gd name="T46" fmla="*/ 42 w 75"/>
                <a:gd name="T47" fmla="*/ 0 h 60"/>
                <a:gd name="T48" fmla="*/ 36 w 75"/>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60">
                  <a:moveTo>
                    <a:pt x="36" y="0"/>
                  </a:moveTo>
                  <a:lnTo>
                    <a:pt x="28" y="0"/>
                  </a:lnTo>
                  <a:lnTo>
                    <a:pt x="20" y="2"/>
                  </a:lnTo>
                  <a:lnTo>
                    <a:pt x="13" y="5"/>
                  </a:lnTo>
                  <a:lnTo>
                    <a:pt x="8" y="10"/>
                  </a:lnTo>
                  <a:lnTo>
                    <a:pt x="1" y="19"/>
                  </a:lnTo>
                  <a:lnTo>
                    <a:pt x="0" y="32"/>
                  </a:lnTo>
                  <a:lnTo>
                    <a:pt x="2" y="43"/>
                  </a:lnTo>
                  <a:lnTo>
                    <a:pt x="12" y="53"/>
                  </a:lnTo>
                  <a:lnTo>
                    <a:pt x="16" y="55"/>
                  </a:lnTo>
                  <a:lnTo>
                    <a:pt x="23" y="58"/>
                  </a:lnTo>
                  <a:lnTo>
                    <a:pt x="30" y="59"/>
                  </a:lnTo>
                  <a:lnTo>
                    <a:pt x="38" y="60"/>
                  </a:lnTo>
                  <a:lnTo>
                    <a:pt x="44" y="58"/>
                  </a:lnTo>
                  <a:lnTo>
                    <a:pt x="52" y="57"/>
                  </a:lnTo>
                  <a:lnTo>
                    <a:pt x="58" y="53"/>
                  </a:lnTo>
                  <a:lnTo>
                    <a:pt x="64" y="49"/>
                  </a:lnTo>
                  <a:lnTo>
                    <a:pt x="71" y="38"/>
                  </a:lnTo>
                  <a:lnTo>
                    <a:pt x="75" y="29"/>
                  </a:lnTo>
                  <a:lnTo>
                    <a:pt x="70" y="17"/>
                  </a:lnTo>
                  <a:lnTo>
                    <a:pt x="61" y="7"/>
                  </a:lnTo>
                  <a:lnTo>
                    <a:pt x="55" y="4"/>
                  </a:lnTo>
                  <a:lnTo>
                    <a:pt x="49" y="1"/>
                  </a:lnTo>
                  <a:lnTo>
                    <a:pt x="42" y="0"/>
                  </a:lnTo>
                  <a:lnTo>
                    <a:pt x="36" y="0"/>
                  </a:lnTo>
                  <a:close/>
                </a:path>
              </a:pathLst>
            </a:custGeom>
            <a:solidFill>
              <a:srgbClr val="DEDEDE"/>
            </a:solidFill>
            <a:ln w="1588">
              <a:solidFill>
                <a:srgbClr val="1F1F1F"/>
              </a:solidFill>
              <a:prstDash val="solid"/>
              <a:round/>
              <a:headEnd/>
              <a:tailEnd/>
            </a:ln>
          </p:spPr>
          <p:txBody>
            <a:bodyPr/>
            <a:lstStyle/>
            <a:p>
              <a:endParaRPr lang="en-US"/>
            </a:p>
          </p:txBody>
        </p:sp>
        <p:sp>
          <p:nvSpPr>
            <p:cNvPr id="12349" name="Freeform 61"/>
            <p:cNvSpPr>
              <a:spLocks/>
            </p:cNvSpPr>
            <p:nvPr/>
          </p:nvSpPr>
          <p:spPr bwMode="auto">
            <a:xfrm>
              <a:off x="2673" y="2452"/>
              <a:ext cx="18" cy="14"/>
            </a:xfrm>
            <a:custGeom>
              <a:avLst/>
              <a:gdLst>
                <a:gd name="T0" fmla="*/ 18 w 36"/>
                <a:gd name="T1" fmla="*/ 0 h 29"/>
                <a:gd name="T2" fmla="*/ 11 w 36"/>
                <a:gd name="T3" fmla="*/ 1 h 29"/>
                <a:gd name="T4" fmla="*/ 5 w 36"/>
                <a:gd name="T5" fmla="*/ 5 h 29"/>
                <a:gd name="T6" fmla="*/ 0 w 36"/>
                <a:gd name="T7" fmla="*/ 9 h 29"/>
                <a:gd name="T8" fmla="*/ 0 w 36"/>
                <a:gd name="T9" fmla="*/ 15 h 29"/>
                <a:gd name="T10" fmla="*/ 2 w 36"/>
                <a:gd name="T11" fmla="*/ 20 h 29"/>
                <a:gd name="T12" fmla="*/ 6 w 36"/>
                <a:gd name="T13" fmla="*/ 25 h 29"/>
                <a:gd name="T14" fmla="*/ 12 w 36"/>
                <a:gd name="T15" fmla="*/ 27 h 29"/>
                <a:gd name="T16" fmla="*/ 20 w 36"/>
                <a:gd name="T17" fmla="*/ 29 h 29"/>
                <a:gd name="T18" fmla="*/ 26 w 36"/>
                <a:gd name="T19" fmla="*/ 26 h 29"/>
                <a:gd name="T20" fmla="*/ 32 w 36"/>
                <a:gd name="T21" fmla="*/ 24 h 29"/>
                <a:gd name="T22" fmla="*/ 35 w 36"/>
                <a:gd name="T23" fmla="*/ 18 h 29"/>
                <a:gd name="T24" fmla="*/ 36 w 36"/>
                <a:gd name="T25" fmla="*/ 13 h 29"/>
                <a:gd name="T26" fmla="*/ 34 w 36"/>
                <a:gd name="T27" fmla="*/ 7 h 29"/>
                <a:gd name="T28" fmla="*/ 30 w 36"/>
                <a:gd name="T29" fmla="*/ 3 h 29"/>
                <a:gd name="T30" fmla="*/ 24 w 36"/>
                <a:gd name="T31" fmla="*/ 0 h 29"/>
                <a:gd name="T32" fmla="*/ 18 w 36"/>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9">
                  <a:moveTo>
                    <a:pt x="18" y="0"/>
                  </a:moveTo>
                  <a:lnTo>
                    <a:pt x="11" y="1"/>
                  </a:lnTo>
                  <a:lnTo>
                    <a:pt x="5" y="5"/>
                  </a:lnTo>
                  <a:lnTo>
                    <a:pt x="0" y="9"/>
                  </a:lnTo>
                  <a:lnTo>
                    <a:pt x="0" y="15"/>
                  </a:lnTo>
                  <a:lnTo>
                    <a:pt x="2" y="20"/>
                  </a:lnTo>
                  <a:lnTo>
                    <a:pt x="6" y="25"/>
                  </a:lnTo>
                  <a:lnTo>
                    <a:pt x="12" y="27"/>
                  </a:lnTo>
                  <a:lnTo>
                    <a:pt x="20" y="29"/>
                  </a:lnTo>
                  <a:lnTo>
                    <a:pt x="26" y="26"/>
                  </a:lnTo>
                  <a:lnTo>
                    <a:pt x="32" y="24"/>
                  </a:lnTo>
                  <a:lnTo>
                    <a:pt x="35" y="18"/>
                  </a:lnTo>
                  <a:lnTo>
                    <a:pt x="36" y="13"/>
                  </a:lnTo>
                  <a:lnTo>
                    <a:pt x="34" y="7"/>
                  </a:lnTo>
                  <a:lnTo>
                    <a:pt x="30" y="3"/>
                  </a:lnTo>
                  <a:lnTo>
                    <a:pt x="24" y="0"/>
                  </a:lnTo>
                  <a:lnTo>
                    <a:pt x="18" y="0"/>
                  </a:lnTo>
                  <a:close/>
                </a:path>
              </a:pathLst>
            </a:custGeom>
            <a:solidFill>
              <a:srgbClr val="0000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50" name="Freeform 62"/>
            <p:cNvSpPr>
              <a:spLocks/>
            </p:cNvSpPr>
            <p:nvPr/>
          </p:nvSpPr>
          <p:spPr bwMode="auto">
            <a:xfrm>
              <a:off x="2222" y="2213"/>
              <a:ext cx="234" cy="342"/>
            </a:xfrm>
            <a:custGeom>
              <a:avLst/>
              <a:gdLst>
                <a:gd name="T0" fmla="*/ 467 w 467"/>
                <a:gd name="T1" fmla="*/ 491 h 684"/>
                <a:gd name="T2" fmla="*/ 460 w 467"/>
                <a:gd name="T3" fmla="*/ 474 h 684"/>
                <a:gd name="T4" fmla="*/ 440 w 467"/>
                <a:gd name="T5" fmla="*/ 433 h 684"/>
                <a:gd name="T6" fmla="*/ 410 w 467"/>
                <a:gd name="T7" fmla="*/ 373 h 684"/>
                <a:gd name="T8" fmla="*/ 373 w 467"/>
                <a:gd name="T9" fmla="*/ 303 h 684"/>
                <a:gd name="T10" fmla="*/ 325 w 467"/>
                <a:gd name="T11" fmla="*/ 229 h 684"/>
                <a:gd name="T12" fmla="*/ 272 w 467"/>
                <a:gd name="T13" fmla="*/ 160 h 684"/>
                <a:gd name="T14" fmla="*/ 214 w 467"/>
                <a:gd name="T15" fmla="*/ 103 h 684"/>
                <a:gd name="T16" fmla="*/ 153 w 467"/>
                <a:gd name="T17" fmla="*/ 67 h 684"/>
                <a:gd name="T18" fmla="*/ 97 w 467"/>
                <a:gd name="T19" fmla="*/ 44 h 684"/>
                <a:gd name="T20" fmla="*/ 58 w 467"/>
                <a:gd name="T21" fmla="*/ 28 h 684"/>
                <a:gd name="T22" fmla="*/ 30 w 467"/>
                <a:gd name="T23" fmla="*/ 16 h 684"/>
                <a:gd name="T24" fmla="*/ 13 w 467"/>
                <a:gd name="T25" fmla="*/ 8 h 684"/>
                <a:gd name="T26" fmla="*/ 3 w 467"/>
                <a:gd name="T27" fmla="*/ 2 h 684"/>
                <a:gd name="T28" fmla="*/ 0 w 467"/>
                <a:gd name="T29" fmla="*/ 0 h 684"/>
                <a:gd name="T30" fmla="*/ 1 w 467"/>
                <a:gd name="T31" fmla="*/ 0 h 684"/>
                <a:gd name="T32" fmla="*/ 6 w 467"/>
                <a:gd name="T33" fmla="*/ 6 h 684"/>
                <a:gd name="T34" fmla="*/ 19 w 467"/>
                <a:gd name="T35" fmla="*/ 25 h 684"/>
                <a:gd name="T36" fmla="*/ 37 w 467"/>
                <a:gd name="T37" fmla="*/ 53 h 684"/>
                <a:gd name="T38" fmla="*/ 60 w 467"/>
                <a:gd name="T39" fmla="*/ 89 h 684"/>
                <a:gd name="T40" fmla="*/ 80 w 467"/>
                <a:gd name="T41" fmla="*/ 128 h 684"/>
                <a:gd name="T42" fmla="*/ 98 w 467"/>
                <a:gd name="T43" fmla="*/ 168 h 684"/>
                <a:gd name="T44" fmla="*/ 111 w 467"/>
                <a:gd name="T45" fmla="*/ 206 h 684"/>
                <a:gd name="T46" fmla="*/ 117 w 467"/>
                <a:gd name="T47" fmla="*/ 241 h 684"/>
                <a:gd name="T48" fmla="*/ 118 w 467"/>
                <a:gd name="T49" fmla="*/ 276 h 684"/>
                <a:gd name="T50" fmla="*/ 124 w 467"/>
                <a:gd name="T51" fmla="*/ 321 h 684"/>
                <a:gd name="T52" fmla="*/ 132 w 467"/>
                <a:gd name="T53" fmla="*/ 372 h 684"/>
                <a:gd name="T54" fmla="*/ 143 w 467"/>
                <a:gd name="T55" fmla="*/ 425 h 684"/>
                <a:gd name="T56" fmla="*/ 151 w 467"/>
                <a:gd name="T57" fmla="*/ 475 h 684"/>
                <a:gd name="T58" fmla="*/ 159 w 467"/>
                <a:gd name="T59" fmla="*/ 521 h 684"/>
                <a:gd name="T60" fmla="*/ 160 w 467"/>
                <a:gd name="T61" fmla="*/ 557 h 684"/>
                <a:gd name="T62" fmla="*/ 157 w 467"/>
                <a:gd name="T63" fmla="*/ 583 h 684"/>
                <a:gd name="T64" fmla="*/ 148 w 467"/>
                <a:gd name="T65" fmla="*/ 599 h 684"/>
                <a:gd name="T66" fmla="*/ 138 w 467"/>
                <a:gd name="T67" fmla="*/ 617 h 684"/>
                <a:gd name="T68" fmla="*/ 126 w 467"/>
                <a:gd name="T69" fmla="*/ 633 h 684"/>
                <a:gd name="T70" fmla="*/ 115 w 467"/>
                <a:gd name="T71" fmla="*/ 650 h 684"/>
                <a:gd name="T72" fmla="*/ 104 w 467"/>
                <a:gd name="T73" fmla="*/ 663 h 684"/>
                <a:gd name="T74" fmla="*/ 96 w 467"/>
                <a:gd name="T75" fmla="*/ 674 h 684"/>
                <a:gd name="T76" fmla="*/ 90 w 467"/>
                <a:gd name="T77" fmla="*/ 680 h 684"/>
                <a:gd name="T78" fmla="*/ 89 w 467"/>
                <a:gd name="T79" fmla="*/ 684 h 684"/>
                <a:gd name="T80" fmla="*/ 102 w 467"/>
                <a:gd name="T81" fmla="*/ 674 h 684"/>
                <a:gd name="T82" fmla="*/ 142 w 467"/>
                <a:gd name="T83" fmla="*/ 652 h 684"/>
                <a:gd name="T84" fmla="*/ 197 w 467"/>
                <a:gd name="T85" fmla="*/ 620 h 684"/>
                <a:gd name="T86" fmla="*/ 263 w 467"/>
                <a:gd name="T87" fmla="*/ 585 h 684"/>
                <a:gd name="T88" fmla="*/ 330 w 467"/>
                <a:gd name="T89" fmla="*/ 549 h 684"/>
                <a:gd name="T90" fmla="*/ 391 w 467"/>
                <a:gd name="T91" fmla="*/ 519 h 684"/>
                <a:gd name="T92" fmla="*/ 439 w 467"/>
                <a:gd name="T93" fmla="*/ 497 h 684"/>
                <a:gd name="T94" fmla="*/ 467 w 467"/>
                <a:gd name="T95" fmla="*/ 491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7" h="684">
                  <a:moveTo>
                    <a:pt x="467" y="491"/>
                  </a:moveTo>
                  <a:lnTo>
                    <a:pt x="460" y="474"/>
                  </a:lnTo>
                  <a:lnTo>
                    <a:pt x="440" y="433"/>
                  </a:lnTo>
                  <a:lnTo>
                    <a:pt x="410" y="373"/>
                  </a:lnTo>
                  <a:lnTo>
                    <a:pt x="373" y="303"/>
                  </a:lnTo>
                  <a:lnTo>
                    <a:pt x="325" y="229"/>
                  </a:lnTo>
                  <a:lnTo>
                    <a:pt x="272" y="160"/>
                  </a:lnTo>
                  <a:lnTo>
                    <a:pt x="214" y="103"/>
                  </a:lnTo>
                  <a:lnTo>
                    <a:pt x="153" y="67"/>
                  </a:lnTo>
                  <a:lnTo>
                    <a:pt x="97" y="44"/>
                  </a:lnTo>
                  <a:lnTo>
                    <a:pt x="58" y="28"/>
                  </a:lnTo>
                  <a:lnTo>
                    <a:pt x="30" y="16"/>
                  </a:lnTo>
                  <a:lnTo>
                    <a:pt x="13" y="8"/>
                  </a:lnTo>
                  <a:lnTo>
                    <a:pt x="3" y="2"/>
                  </a:lnTo>
                  <a:lnTo>
                    <a:pt x="0" y="0"/>
                  </a:lnTo>
                  <a:lnTo>
                    <a:pt x="1" y="0"/>
                  </a:lnTo>
                  <a:lnTo>
                    <a:pt x="6" y="6"/>
                  </a:lnTo>
                  <a:lnTo>
                    <a:pt x="19" y="25"/>
                  </a:lnTo>
                  <a:lnTo>
                    <a:pt x="37" y="53"/>
                  </a:lnTo>
                  <a:lnTo>
                    <a:pt x="60" y="89"/>
                  </a:lnTo>
                  <a:lnTo>
                    <a:pt x="80" y="128"/>
                  </a:lnTo>
                  <a:lnTo>
                    <a:pt x="98" y="168"/>
                  </a:lnTo>
                  <a:lnTo>
                    <a:pt x="111" y="206"/>
                  </a:lnTo>
                  <a:lnTo>
                    <a:pt x="117" y="241"/>
                  </a:lnTo>
                  <a:lnTo>
                    <a:pt x="118" y="276"/>
                  </a:lnTo>
                  <a:lnTo>
                    <a:pt x="124" y="321"/>
                  </a:lnTo>
                  <a:lnTo>
                    <a:pt x="132" y="372"/>
                  </a:lnTo>
                  <a:lnTo>
                    <a:pt x="143" y="425"/>
                  </a:lnTo>
                  <a:lnTo>
                    <a:pt x="151" y="475"/>
                  </a:lnTo>
                  <a:lnTo>
                    <a:pt x="159" y="521"/>
                  </a:lnTo>
                  <a:lnTo>
                    <a:pt x="160" y="557"/>
                  </a:lnTo>
                  <a:lnTo>
                    <a:pt x="157" y="583"/>
                  </a:lnTo>
                  <a:lnTo>
                    <a:pt x="148" y="599"/>
                  </a:lnTo>
                  <a:lnTo>
                    <a:pt x="138" y="617"/>
                  </a:lnTo>
                  <a:lnTo>
                    <a:pt x="126" y="633"/>
                  </a:lnTo>
                  <a:lnTo>
                    <a:pt x="115" y="650"/>
                  </a:lnTo>
                  <a:lnTo>
                    <a:pt x="104" y="663"/>
                  </a:lnTo>
                  <a:lnTo>
                    <a:pt x="96" y="674"/>
                  </a:lnTo>
                  <a:lnTo>
                    <a:pt x="90" y="680"/>
                  </a:lnTo>
                  <a:lnTo>
                    <a:pt x="89" y="684"/>
                  </a:lnTo>
                  <a:lnTo>
                    <a:pt x="102" y="674"/>
                  </a:lnTo>
                  <a:lnTo>
                    <a:pt x="142" y="652"/>
                  </a:lnTo>
                  <a:lnTo>
                    <a:pt x="197" y="620"/>
                  </a:lnTo>
                  <a:lnTo>
                    <a:pt x="263" y="585"/>
                  </a:lnTo>
                  <a:lnTo>
                    <a:pt x="330" y="549"/>
                  </a:lnTo>
                  <a:lnTo>
                    <a:pt x="391" y="519"/>
                  </a:lnTo>
                  <a:lnTo>
                    <a:pt x="439" y="497"/>
                  </a:lnTo>
                  <a:lnTo>
                    <a:pt x="467" y="491"/>
                  </a:lnTo>
                  <a:close/>
                </a:path>
              </a:pathLst>
            </a:custGeom>
            <a:solidFill>
              <a:srgbClr val="F0FFF0"/>
            </a:solidFill>
            <a:ln w="1588">
              <a:solidFill>
                <a:srgbClr val="0F0F0F"/>
              </a:solidFill>
              <a:prstDash val="solid"/>
              <a:round/>
              <a:headEnd/>
              <a:tailEnd/>
            </a:ln>
          </p:spPr>
          <p:txBody>
            <a:bodyPr/>
            <a:lstStyle/>
            <a:p>
              <a:endParaRPr lang="en-US"/>
            </a:p>
          </p:txBody>
        </p:sp>
        <p:sp>
          <p:nvSpPr>
            <p:cNvPr id="12351" name="Freeform 63"/>
            <p:cNvSpPr>
              <a:spLocks/>
            </p:cNvSpPr>
            <p:nvPr/>
          </p:nvSpPr>
          <p:spPr bwMode="auto">
            <a:xfrm>
              <a:off x="1880" y="2717"/>
              <a:ext cx="147" cy="82"/>
            </a:xfrm>
            <a:custGeom>
              <a:avLst/>
              <a:gdLst>
                <a:gd name="T0" fmla="*/ 293 w 293"/>
                <a:gd name="T1" fmla="*/ 42 h 162"/>
                <a:gd name="T2" fmla="*/ 290 w 293"/>
                <a:gd name="T3" fmla="*/ 39 h 162"/>
                <a:gd name="T4" fmla="*/ 280 w 293"/>
                <a:gd name="T5" fmla="*/ 33 h 162"/>
                <a:gd name="T6" fmla="*/ 265 w 293"/>
                <a:gd name="T7" fmla="*/ 26 h 162"/>
                <a:gd name="T8" fmla="*/ 245 w 293"/>
                <a:gd name="T9" fmla="*/ 19 h 162"/>
                <a:gd name="T10" fmla="*/ 220 w 293"/>
                <a:gd name="T11" fmla="*/ 9 h 162"/>
                <a:gd name="T12" fmla="*/ 192 w 293"/>
                <a:gd name="T13" fmla="*/ 3 h 162"/>
                <a:gd name="T14" fmla="*/ 161 w 293"/>
                <a:gd name="T15" fmla="*/ 0 h 162"/>
                <a:gd name="T16" fmla="*/ 130 w 293"/>
                <a:gd name="T17" fmla="*/ 0 h 162"/>
                <a:gd name="T18" fmla="*/ 97 w 293"/>
                <a:gd name="T19" fmla="*/ 1 h 162"/>
                <a:gd name="T20" fmla="*/ 71 w 293"/>
                <a:gd name="T21" fmla="*/ 4 h 162"/>
                <a:gd name="T22" fmla="*/ 48 w 293"/>
                <a:gd name="T23" fmla="*/ 8 h 162"/>
                <a:gd name="T24" fmla="*/ 30 w 293"/>
                <a:gd name="T25" fmla="*/ 13 h 162"/>
                <a:gd name="T26" fmla="*/ 15 w 293"/>
                <a:gd name="T27" fmla="*/ 15 h 162"/>
                <a:gd name="T28" fmla="*/ 7 w 293"/>
                <a:gd name="T29" fmla="*/ 19 h 162"/>
                <a:gd name="T30" fmla="*/ 1 w 293"/>
                <a:gd name="T31" fmla="*/ 21 h 162"/>
                <a:gd name="T32" fmla="*/ 0 w 293"/>
                <a:gd name="T33" fmla="*/ 22 h 162"/>
                <a:gd name="T34" fmla="*/ 3 w 293"/>
                <a:gd name="T35" fmla="*/ 22 h 162"/>
                <a:gd name="T36" fmla="*/ 15 w 293"/>
                <a:gd name="T37" fmla="*/ 22 h 162"/>
                <a:gd name="T38" fmla="*/ 32 w 293"/>
                <a:gd name="T39" fmla="*/ 25 h 162"/>
                <a:gd name="T40" fmla="*/ 54 w 293"/>
                <a:gd name="T41" fmla="*/ 30 h 162"/>
                <a:gd name="T42" fmla="*/ 74 w 293"/>
                <a:gd name="T43" fmla="*/ 37 h 162"/>
                <a:gd name="T44" fmla="*/ 94 w 293"/>
                <a:gd name="T45" fmla="*/ 48 h 162"/>
                <a:gd name="T46" fmla="*/ 108 w 293"/>
                <a:gd name="T47" fmla="*/ 62 h 162"/>
                <a:gd name="T48" fmla="*/ 118 w 293"/>
                <a:gd name="T49" fmla="*/ 81 h 162"/>
                <a:gd name="T50" fmla="*/ 121 w 293"/>
                <a:gd name="T51" fmla="*/ 101 h 162"/>
                <a:gd name="T52" fmla="*/ 126 w 293"/>
                <a:gd name="T53" fmla="*/ 118 h 162"/>
                <a:gd name="T54" fmla="*/ 131 w 293"/>
                <a:gd name="T55" fmla="*/ 131 h 162"/>
                <a:gd name="T56" fmla="*/ 136 w 293"/>
                <a:gd name="T57" fmla="*/ 143 h 162"/>
                <a:gd name="T58" fmla="*/ 139 w 293"/>
                <a:gd name="T59" fmla="*/ 150 h 162"/>
                <a:gd name="T60" fmla="*/ 143 w 293"/>
                <a:gd name="T61" fmla="*/ 157 h 162"/>
                <a:gd name="T62" fmla="*/ 145 w 293"/>
                <a:gd name="T63" fmla="*/ 160 h 162"/>
                <a:gd name="T64" fmla="*/ 147 w 293"/>
                <a:gd name="T65" fmla="*/ 162 h 162"/>
                <a:gd name="T66" fmla="*/ 293 w 29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3" h="162">
                  <a:moveTo>
                    <a:pt x="293" y="42"/>
                  </a:moveTo>
                  <a:lnTo>
                    <a:pt x="290" y="39"/>
                  </a:lnTo>
                  <a:lnTo>
                    <a:pt x="280" y="33"/>
                  </a:lnTo>
                  <a:lnTo>
                    <a:pt x="265" y="26"/>
                  </a:lnTo>
                  <a:lnTo>
                    <a:pt x="245" y="19"/>
                  </a:lnTo>
                  <a:lnTo>
                    <a:pt x="220" y="9"/>
                  </a:lnTo>
                  <a:lnTo>
                    <a:pt x="192" y="3"/>
                  </a:lnTo>
                  <a:lnTo>
                    <a:pt x="161" y="0"/>
                  </a:lnTo>
                  <a:lnTo>
                    <a:pt x="130" y="0"/>
                  </a:lnTo>
                  <a:lnTo>
                    <a:pt x="97" y="1"/>
                  </a:lnTo>
                  <a:lnTo>
                    <a:pt x="71" y="4"/>
                  </a:lnTo>
                  <a:lnTo>
                    <a:pt x="48" y="8"/>
                  </a:lnTo>
                  <a:lnTo>
                    <a:pt x="30" y="13"/>
                  </a:lnTo>
                  <a:lnTo>
                    <a:pt x="15" y="15"/>
                  </a:lnTo>
                  <a:lnTo>
                    <a:pt x="7" y="19"/>
                  </a:lnTo>
                  <a:lnTo>
                    <a:pt x="1" y="21"/>
                  </a:lnTo>
                  <a:lnTo>
                    <a:pt x="0" y="22"/>
                  </a:lnTo>
                  <a:lnTo>
                    <a:pt x="3" y="22"/>
                  </a:lnTo>
                  <a:lnTo>
                    <a:pt x="15" y="22"/>
                  </a:lnTo>
                  <a:lnTo>
                    <a:pt x="32" y="25"/>
                  </a:lnTo>
                  <a:lnTo>
                    <a:pt x="54" y="30"/>
                  </a:lnTo>
                  <a:lnTo>
                    <a:pt x="74" y="37"/>
                  </a:lnTo>
                  <a:lnTo>
                    <a:pt x="94" y="48"/>
                  </a:lnTo>
                  <a:lnTo>
                    <a:pt x="108" y="62"/>
                  </a:lnTo>
                  <a:lnTo>
                    <a:pt x="118" y="81"/>
                  </a:lnTo>
                  <a:lnTo>
                    <a:pt x="121" y="101"/>
                  </a:lnTo>
                  <a:lnTo>
                    <a:pt x="126" y="118"/>
                  </a:lnTo>
                  <a:lnTo>
                    <a:pt x="131" y="131"/>
                  </a:lnTo>
                  <a:lnTo>
                    <a:pt x="136" y="143"/>
                  </a:lnTo>
                  <a:lnTo>
                    <a:pt x="139" y="150"/>
                  </a:lnTo>
                  <a:lnTo>
                    <a:pt x="143" y="157"/>
                  </a:lnTo>
                  <a:lnTo>
                    <a:pt x="145" y="160"/>
                  </a:lnTo>
                  <a:lnTo>
                    <a:pt x="147" y="162"/>
                  </a:lnTo>
                  <a:lnTo>
                    <a:pt x="293" y="42"/>
                  </a:lnTo>
                  <a:close/>
                </a:path>
              </a:pathLst>
            </a:custGeom>
            <a:solidFill>
              <a:srgbClr val="42698C"/>
            </a:solidFill>
            <a:ln w="1588">
              <a:solidFill>
                <a:srgbClr val="303030"/>
              </a:solidFill>
              <a:prstDash val="solid"/>
              <a:round/>
              <a:headEnd/>
              <a:tailEnd/>
            </a:ln>
          </p:spPr>
          <p:txBody>
            <a:bodyPr/>
            <a:lstStyle/>
            <a:p>
              <a:endParaRPr lang="en-US"/>
            </a:p>
          </p:txBody>
        </p:sp>
        <p:sp>
          <p:nvSpPr>
            <p:cNvPr id="12352" name="Freeform 64"/>
            <p:cNvSpPr>
              <a:spLocks/>
            </p:cNvSpPr>
            <p:nvPr/>
          </p:nvSpPr>
          <p:spPr bwMode="auto">
            <a:xfrm>
              <a:off x="2015" y="2841"/>
              <a:ext cx="84" cy="157"/>
            </a:xfrm>
            <a:custGeom>
              <a:avLst/>
              <a:gdLst>
                <a:gd name="T0" fmla="*/ 167 w 167"/>
                <a:gd name="T1" fmla="*/ 0 h 313"/>
                <a:gd name="T2" fmla="*/ 165 w 167"/>
                <a:gd name="T3" fmla="*/ 8 h 313"/>
                <a:gd name="T4" fmla="*/ 160 w 167"/>
                <a:gd name="T5" fmla="*/ 34 h 313"/>
                <a:gd name="T6" fmla="*/ 150 w 167"/>
                <a:gd name="T7" fmla="*/ 73 h 313"/>
                <a:gd name="T8" fmla="*/ 138 w 167"/>
                <a:gd name="T9" fmla="*/ 121 h 313"/>
                <a:gd name="T10" fmla="*/ 119 w 167"/>
                <a:gd name="T11" fmla="*/ 171 h 313"/>
                <a:gd name="T12" fmla="*/ 97 w 167"/>
                <a:gd name="T13" fmla="*/ 220 h 313"/>
                <a:gd name="T14" fmla="*/ 69 w 167"/>
                <a:gd name="T15" fmla="*/ 263 h 313"/>
                <a:gd name="T16" fmla="*/ 37 w 167"/>
                <a:gd name="T17" fmla="*/ 298 h 313"/>
                <a:gd name="T18" fmla="*/ 9 w 167"/>
                <a:gd name="T19" fmla="*/ 313 h 313"/>
                <a:gd name="T20" fmla="*/ 0 w 167"/>
                <a:gd name="T21" fmla="*/ 305 h 313"/>
                <a:gd name="T22" fmla="*/ 2 w 167"/>
                <a:gd name="T23" fmla="*/ 281 h 313"/>
                <a:gd name="T24" fmla="*/ 13 w 167"/>
                <a:gd name="T25" fmla="*/ 248 h 313"/>
                <a:gd name="T26" fmla="*/ 24 w 167"/>
                <a:gd name="T27" fmla="*/ 208 h 313"/>
                <a:gd name="T28" fmla="*/ 33 w 167"/>
                <a:gd name="T29" fmla="*/ 169 h 313"/>
                <a:gd name="T30" fmla="*/ 33 w 167"/>
                <a:gd name="T31" fmla="*/ 134 h 313"/>
                <a:gd name="T32" fmla="*/ 24 w 167"/>
                <a:gd name="T33" fmla="*/ 113 h 313"/>
                <a:gd name="T34" fmla="*/ 14 w 167"/>
                <a:gd name="T35" fmla="*/ 95 h 313"/>
                <a:gd name="T36" fmla="*/ 24 w 167"/>
                <a:gd name="T37" fmla="*/ 75 h 313"/>
                <a:gd name="T38" fmla="*/ 45 w 167"/>
                <a:gd name="T39" fmla="*/ 56 h 313"/>
                <a:gd name="T40" fmla="*/ 75 w 167"/>
                <a:gd name="T41" fmla="*/ 39 h 313"/>
                <a:gd name="T42" fmla="*/ 107 w 167"/>
                <a:gd name="T43" fmla="*/ 22 h 313"/>
                <a:gd name="T44" fmla="*/ 137 w 167"/>
                <a:gd name="T45" fmla="*/ 10 h 313"/>
                <a:gd name="T46" fmla="*/ 157 w 167"/>
                <a:gd name="T47" fmla="*/ 2 h 313"/>
                <a:gd name="T48" fmla="*/ 167 w 167"/>
                <a:gd name="T49"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13">
                  <a:moveTo>
                    <a:pt x="167" y="0"/>
                  </a:moveTo>
                  <a:lnTo>
                    <a:pt x="165" y="8"/>
                  </a:lnTo>
                  <a:lnTo>
                    <a:pt x="160" y="34"/>
                  </a:lnTo>
                  <a:lnTo>
                    <a:pt x="150" y="73"/>
                  </a:lnTo>
                  <a:lnTo>
                    <a:pt x="138" y="121"/>
                  </a:lnTo>
                  <a:lnTo>
                    <a:pt x="119" y="171"/>
                  </a:lnTo>
                  <a:lnTo>
                    <a:pt x="97" y="220"/>
                  </a:lnTo>
                  <a:lnTo>
                    <a:pt x="69" y="263"/>
                  </a:lnTo>
                  <a:lnTo>
                    <a:pt x="37" y="298"/>
                  </a:lnTo>
                  <a:lnTo>
                    <a:pt x="9" y="313"/>
                  </a:lnTo>
                  <a:lnTo>
                    <a:pt x="0" y="305"/>
                  </a:lnTo>
                  <a:lnTo>
                    <a:pt x="2" y="281"/>
                  </a:lnTo>
                  <a:lnTo>
                    <a:pt x="13" y="248"/>
                  </a:lnTo>
                  <a:lnTo>
                    <a:pt x="24" y="208"/>
                  </a:lnTo>
                  <a:lnTo>
                    <a:pt x="33" y="169"/>
                  </a:lnTo>
                  <a:lnTo>
                    <a:pt x="33" y="134"/>
                  </a:lnTo>
                  <a:lnTo>
                    <a:pt x="24" y="113"/>
                  </a:lnTo>
                  <a:lnTo>
                    <a:pt x="14" y="95"/>
                  </a:lnTo>
                  <a:lnTo>
                    <a:pt x="24" y="75"/>
                  </a:lnTo>
                  <a:lnTo>
                    <a:pt x="45" y="56"/>
                  </a:lnTo>
                  <a:lnTo>
                    <a:pt x="75" y="39"/>
                  </a:lnTo>
                  <a:lnTo>
                    <a:pt x="107" y="22"/>
                  </a:lnTo>
                  <a:lnTo>
                    <a:pt x="137" y="10"/>
                  </a:lnTo>
                  <a:lnTo>
                    <a:pt x="157" y="2"/>
                  </a:lnTo>
                  <a:lnTo>
                    <a:pt x="167" y="0"/>
                  </a:lnTo>
                  <a:close/>
                </a:path>
              </a:pathLst>
            </a:custGeom>
            <a:solidFill>
              <a:srgbClr val="F0FFF0"/>
            </a:solidFill>
            <a:ln w="1588">
              <a:solidFill>
                <a:srgbClr val="8F8F8F"/>
              </a:solidFill>
              <a:prstDash val="solid"/>
              <a:round/>
              <a:headEnd/>
              <a:tailEnd/>
            </a:ln>
          </p:spPr>
          <p:txBody>
            <a:bodyPr/>
            <a:lstStyle/>
            <a:p>
              <a:endParaRPr lang="en-US"/>
            </a:p>
          </p:txBody>
        </p:sp>
        <p:sp>
          <p:nvSpPr>
            <p:cNvPr id="12353" name="Freeform 65"/>
            <p:cNvSpPr>
              <a:spLocks/>
            </p:cNvSpPr>
            <p:nvPr/>
          </p:nvSpPr>
          <p:spPr bwMode="auto">
            <a:xfrm>
              <a:off x="2287" y="2692"/>
              <a:ext cx="207" cy="250"/>
            </a:xfrm>
            <a:custGeom>
              <a:avLst/>
              <a:gdLst>
                <a:gd name="T0" fmla="*/ 414 w 414"/>
                <a:gd name="T1" fmla="*/ 0 h 500"/>
                <a:gd name="T2" fmla="*/ 407 w 414"/>
                <a:gd name="T3" fmla="*/ 2 h 500"/>
                <a:gd name="T4" fmla="*/ 391 w 414"/>
                <a:gd name="T5" fmla="*/ 12 h 500"/>
                <a:gd name="T6" fmla="*/ 367 w 414"/>
                <a:gd name="T7" fmla="*/ 28 h 500"/>
                <a:gd name="T8" fmla="*/ 340 w 414"/>
                <a:gd name="T9" fmla="*/ 51 h 500"/>
                <a:gd name="T10" fmla="*/ 309 w 414"/>
                <a:gd name="T11" fmla="*/ 78 h 500"/>
                <a:gd name="T12" fmla="*/ 281 w 414"/>
                <a:gd name="T13" fmla="*/ 113 h 500"/>
                <a:gd name="T14" fmla="*/ 256 w 414"/>
                <a:gd name="T15" fmla="*/ 154 h 500"/>
                <a:gd name="T16" fmla="*/ 238 w 414"/>
                <a:gd name="T17" fmla="*/ 203 h 500"/>
                <a:gd name="T18" fmla="*/ 216 w 414"/>
                <a:gd name="T19" fmla="*/ 255 h 500"/>
                <a:gd name="T20" fmla="*/ 184 w 414"/>
                <a:gd name="T21" fmla="*/ 307 h 500"/>
                <a:gd name="T22" fmla="*/ 145 w 414"/>
                <a:gd name="T23" fmla="*/ 356 h 500"/>
                <a:gd name="T24" fmla="*/ 104 w 414"/>
                <a:gd name="T25" fmla="*/ 402 h 500"/>
                <a:gd name="T26" fmla="*/ 63 w 414"/>
                <a:gd name="T27" fmla="*/ 441 h 500"/>
                <a:gd name="T28" fmla="*/ 31 w 414"/>
                <a:gd name="T29" fmla="*/ 472 h 500"/>
                <a:gd name="T30" fmla="*/ 8 w 414"/>
                <a:gd name="T31" fmla="*/ 491 h 500"/>
                <a:gd name="T32" fmla="*/ 0 w 414"/>
                <a:gd name="T33" fmla="*/ 500 h 500"/>
                <a:gd name="T34" fmla="*/ 2 w 414"/>
                <a:gd name="T35" fmla="*/ 490 h 500"/>
                <a:gd name="T36" fmla="*/ 13 w 414"/>
                <a:gd name="T37" fmla="*/ 465 h 500"/>
                <a:gd name="T38" fmla="*/ 26 w 414"/>
                <a:gd name="T39" fmla="*/ 427 h 500"/>
                <a:gd name="T40" fmla="*/ 42 w 414"/>
                <a:gd name="T41" fmla="*/ 383 h 500"/>
                <a:gd name="T42" fmla="*/ 55 w 414"/>
                <a:gd name="T43" fmla="*/ 332 h 500"/>
                <a:gd name="T44" fmla="*/ 65 w 414"/>
                <a:gd name="T45" fmla="*/ 282 h 500"/>
                <a:gd name="T46" fmla="*/ 67 w 414"/>
                <a:gd name="T47" fmla="*/ 232 h 500"/>
                <a:gd name="T48" fmla="*/ 63 w 414"/>
                <a:gd name="T49" fmla="*/ 190 h 500"/>
                <a:gd name="T50" fmla="*/ 66 w 414"/>
                <a:gd name="T51" fmla="*/ 153 h 500"/>
                <a:gd name="T52" fmla="*/ 90 w 414"/>
                <a:gd name="T53" fmla="*/ 120 h 500"/>
                <a:gd name="T54" fmla="*/ 131 w 414"/>
                <a:gd name="T55" fmla="*/ 92 h 500"/>
                <a:gd name="T56" fmla="*/ 181 w 414"/>
                <a:gd name="T57" fmla="*/ 67 h 500"/>
                <a:gd name="T58" fmla="*/ 234 w 414"/>
                <a:gd name="T59" fmla="*/ 46 h 500"/>
                <a:gd name="T60" fmla="*/ 286 w 414"/>
                <a:gd name="T61" fmla="*/ 30 h 500"/>
                <a:gd name="T62" fmla="*/ 327 w 414"/>
                <a:gd name="T63" fmla="*/ 18 h 500"/>
                <a:gd name="T64" fmla="*/ 355 w 414"/>
                <a:gd name="T65" fmla="*/ 11 h 500"/>
                <a:gd name="T66" fmla="*/ 369 w 414"/>
                <a:gd name="T67" fmla="*/ 4 h 500"/>
                <a:gd name="T68" fmla="*/ 382 w 414"/>
                <a:gd name="T69" fmla="*/ 1 h 500"/>
                <a:gd name="T70" fmla="*/ 393 w 414"/>
                <a:gd name="T71" fmla="*/ 0 h 500"/>
                <a:gd name="T72" fmla="*/ 404 w 414"/>
                <a:gd name="T73" fmla="*/ 1 h 500"/>
                <a:gd name="T74" fmla="*/ 409 w 414"/>
                <a:gd name="T75" fmla="*/ 1 h 500"/>
                <a:gd name="T76" fmla="*/ 414 w 414"/>
                <a:gd name="T77" fmla="*/ 1 h 500"/>
                <a:gd name="T78" fmla="*/ 414 w 414"/>
                <a:gd name="T79"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4" h="500">
                  <a:moveTo>
                    <a:pt x="414" y="0"/>
                  </a:moveTo>
                  <a:lnTo>
                    <a:pt x="407" y="2"/>
                  </a:lnTo>
                  <a:lnTo>
                    <a:pt x="391" y="12"/>
                  </a:lnTo>
                  <a:lnTo>
                    <a:pt x="367" y="28"/>
                  </a:lnTo>
                  <a:lnTo>
                    <a:pt x="340" y="51"/>
                  </a:lnTo>
                  <a:lnTo>
                    <a:pt x="309" y="78"/>
                  </a:lnTo>
                  <a:lnTo>
                    <a:pt x="281" y="113"/>
                  </a:lnTo>
                  <a:lnTo>
                    <a:pt x="256" y="154"/>
                  </a:lnTo>
                  <a:lnTo>
                    <a:pt x="238" y="203"/>
                  </a:lnTo>
                  <a:lnTo>
                    <a:pt x="216" y="255"/>
                  </a:lnTo>
                  <a:lnTo>
                    <a:pt x="184" y="307"/>
                  </a:lnTo>
                  <a:lnTo>
                    <a:pt x="145" y="356"/>
                  </a:lnTo>
                  <a:lnTo>
                    <a:pt x="104" y="402"/>
                  </a:lnTo>
                  <a:lnTo>
                    <a:pt x="63" y="441"/>
                  </a:lnTo>
                  <a:lnTo>
                    <a:pt x="31" y="472"/>
                  </a:lnTo>
                  <a:lnTo>
                    <a:pt x="8" y="491"/>
                  </a:lnTo>
                  <a:lnTo>
                    <a:pt x="0" y="500"/>
                  </a:lnTo>
                  <a:lnTo>
                    <a:pt x="2" y="490"/>
                  </a:lnTo>
                  <a:lnTo>
                    <a:pt x="13" y="465"/>
                  </a:lnTo>
                  <a:lnTo>
                    <a:pt x="26" y="427"/>
                  </a:lnTo>
                  <a:lnTo>
                    <a:pt x="42" y="383"/>
                  </a:lnTo>
                  <a:lnTo>
                    <a:pt x="55" y="332"/>
                  </a:lnTo>
                  <a:lnTo>
                    <a:pt x="65" y="282"/>
                  </a:lnTo>
                  <a:lnTo>
                    <a:pt x="67" y="232"/>
                  </a:lnTo>
                  <a:lnTo>
                    <a:pt x="63" y="190"/>
                  </a:lnTo>
                  <a:lnTo>
                    <a:pt x="66" y="153"/>
                  </a:lnTo>
                  <a:lnTo>
                    <a:pt x="90" y="120"/>
                  </a:lnTo>
                  <a:lnTo>
                    <a:pt x="131" y="92"/>
                  </a:lnTo>
                  <a:lnTo>
                    <a:pt x="181" y="67"/>
                  </a:lnTo>
                  <a:lnTo>
                    <a:pt x="234" y="46"/>
                  </a:lnTo>
                  <a:lnTo>
                    <a:pt x="286" y="30"/>
                  </a:lnTo>
                  <a:lnTo>
                    <a:pt x="327" y="18"/>
                  </a:lnTo>
                  <a:lnTo>
                    <a:pt x="355" y="11"/>
                  </a:lnTo>
                  <a:lnTo>
                    <a:pt x="369" y="4"/>
                  </a:lnTo>
                  <a:lnTo>
                    <a:pt x="382" y="1"/>
                  </a:lnTo>
                  <a:lnTo>
                    <a:pt x="393" y="0"/>
                  </a:lnTo>
                  <a:lnTo>
                    <a:pt x="404" y="1"/>
                  </a:lnTo>
                  <a:lnTo>
                    <a:pt x="409" y="1"/>
                  </a:lnTo>
                  <a:lnTo>
                    <a:pt x="414" y="1"/>
                  </a:lnTo>
                  <a:lnTo>
                    <a:pt x="414" y="0"/>
                  </a:lnTo>
                  <a:close/>
                </a:path>
              </a:pathLst>
            </a:custGeom>
            <a:solidFill>
              <a:srgbClr val="FFFFF0"/>
            </a:solidFill>
            <a:ln w="1588">
              <a:solidFill>
                <a:srgbClr val="404040"/>
              </a:solidFill>
              <a:prstDash val="solid"/>
              <a:round/>
              <a:headEnd/>
              <a:tailEnd/>
            </a:ln>
          </p:spPr>
          <p:txBody>
            <a:bodyPr/>
            <a:lstStyle/>
            <a:p>
              <a:endParaRPr lang="en-US"/>
            </a:p>
          </p:txBody>
        </p:sp>
        <p:sp>
          <p:nvSpPr>
            <p:cNvPr id="12354" name="Freeform 66"/>
            <p:cNvSpPr>
              <a:spLocks/>
            </p:cNvSpPr>
            <p:nvPr/>
          </p:nvSpPr>
          <p:spPr bwMode="auto">
            <a:xfrm>
              <a:off x="2487" y="2569"/>
              <a:ext cx="38" cy="142"/>
            </a:xfrm>
            <a:custGeom>
              <a:avLst/>
              <a:gdLst>
                <a:gd name="T0" fmla="*/ 17 w 77"/>
                <a:gd name="T1" fmla="*/ 0 h 284"/>
                <a:gd name="T2" fmla="*/ 15 w 77"/>
                <a:gd name="T3" fmla="*/ 8 h 284"/>
                <a:gd name="T4" fmla="*/ 11 w 77"/>
                <a:gd name="T5" fmla="*/ 30 h 284"/>
                <a:gd name="T6" fmla="*/ 5 w 77"/>
                <a:gd name="T7" fmla="*/ 64 h 284"/>
                <a:gd name="T8" fmla="*/ 3 w 77"/>
                <a:gd name="T9" fmla="*/ 105 h 284"/>
                <a:gd name="T10" fmla="*/ 0 w 77"/>
                <a:gd name="T11" fmla="*/ 147 h 284"/>
                <a:gd name="T12" fmla="*/ 4 w 77"/>
                <a:gd name="T13" fmla="*/ 189 h 284"/>
                <a:gd name="T14" fmla="*/ 14 w 77"/>
                <a:gd name="T15" fmla="*/ 225 h 284"/>
                <a:gd name="T16" fmla="*/ 30 w 77"/>
                <a:gd name="T17" fmla="*/ 253 h 284"/>
                <a:gd name="T18" fmla="*/ 47 w 77"/>
                <a:gd name="T19" fmla="*/ 270 h 284"/>
                <a:gd name="T20" fmla="*/ 60 w 77"/>
                <a:gd name="T21" fmla="*/ 280 h 284"/>
                <a:gd name="T22" fmla="*/ 68 w 77"/>
                <a:gd name="T23" fmla="*/ 283 h 284"/>
                <a:gd name="T24" fmla="*/ 74 w 77"/>
                <a:gd name="T25" fmla="*/ 284 h 284"/>
                <a:gd name="T26" fmla="*/ 77 w 77"/>
                <a:gd name="T27" fmla="*/ 277 h 284"/>
                <a:gd name="T28" fmla="*/ 77 w 77"/>
                <a:gd name="T29" fmla="*/ 274 h 284"/>
                <a:gd name="T30" fmla="*/ 74 w 77"/>
                <a:gd name="T31" fmla="*/ 271 h 284"/>
                <a:gd name="T32" fmla="*/ 65 w 77"/>
                <a:gd name="T33" fmla="*/ 266 h 284"/>
                <a:gd name="T34" fmla="*/ 54 w 77"/>
                <a:gd name="T35" fmla="*/ 259 h 284"/>
                <a:gd name="T36" fmla="*/ 42 w 77"/>
                <a:gd name="T37" fmla="*/ 248 h 284"/>
                <a:gd name="T38" fmla="*/ 29 w 77"/>
                <a:gd name="T39" fmla="*/ 234 h 284"/>
                <a:gd name="T40" fmla="*/ 20 w 77"/>
                <a:gd name="T41" fmla="*/ 216 h 284"/>
                <a:gd name="T42" fmla="*/ 12 w 77"/>
                <a:gd name="T43" fmla="*/ 195 h 284"/>
                <a:gd name="T44" fmla="*/ 11 w 77"/>
                <a:gd name="T45" fmla="*/ 172 h 284"/>
                <a:gd name="T46" fmla="*/ 11 w 77"/>
                <a:gd name="T47" fmla="*/ 145 h 284"/>
                <a:gd name="T48" fmla="*/ 12 w 77"/>
                <a:gd name="T49" fmla="*/ 116 h 284"/>
                <a:gd name="T50" fmla="*/ 14 w 77"/>
                <a:gd name="T51" fmla="*/ 87 h 284"/>
                <a:gd name="T52" fmla="*/ 15 w 77"/>
                <a:gd name="T53" fmla="*/ 60 h 284"/>
                <a:gd name="T54" fmla="*/ 15 w 77"/>
                <a:gd name="T55" fmla="*/ 35 h 284"/>
                <a:gd name="T56" fmla="*/ 16 w 77"/>
                <a:gd name="T57" fmla="*/ 17 h 284"/>
                <a:gd name="T58" fmla="*/ 16 w 77"/>
                <a:gd name="T59" fmla="*/ 4 h 284"/>
                <a:gd name="T60" fmla="*/ 17 w 77"/>
                <a:gd name="T6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 h="284">
                  <a:moveTo>
                    <a:pt x="17" y="0"/>
                  </a:moveTo>
                  <a:lnTo>
                    <a:pt x="15" y="8"/>
                  </a:lnTo>
                  <a:lnTo>
                    <a:pt x="11" y="30"/>
                  </a:lnTo>
                  <a:lnTo>
                    <a:pt x="5" y="64"/>
                  </a:lnTo>
                  <a:lnTo>
                    <a:pt x="3" y="105"/>
                  </a:lnTo>
                  <a:lnTo>
                    <a:pt x="0" y="147"/>
                  </a:lnTo>
                  <a:lnTo>
                    <a:pt x="4" y="189"/>
                  </a:lnTo>
                  <a:lnTo>
                    <a:pt x="14" y="225"/>
                  </a:lnTo>
                  <a:lnTo>
                    <a:pt x="30" y="253"/>
                  </a:lnTo>
                  <a:lnTo>
                    <a:pt x="47" y="270"/>
                  </a:lnTo>
                  <a:lnTo>
                    <a:pt x="60" y="280"/>
                  </a:lnTo>
                  <a:lnTo>
                    <a:pt x="68" y="283"/>
                  </a:lnTo>
                  <a:lnTo>
                    <a:pt x="74" y="284"/>
                  </a:lnTo>
                  <a:lnTo>
                    <a:pt x="77" y="277"/>
                  </a:lnTo>
                  <a:lnTo>
                    <a:pt x="77" y="274"/>
                  </a:lnTo>
                  <a:lnTo>
                    <a:pt x="74" y="271"/>
                  </a:lnTo>
                  <a:lnTo>
                    <a:pt x="65" y="266"/>
                  </a:lnTo>
                  <a:lnTo>
                    <a:pt x="54" y="259"/>
                  </a:lnTo>
                  <a:lnTo>
                    <a:pt x="42" y="248"/>
                  </a:lnTo>
                  <a:lnTo>
                    <a:pt x="29" y="234"/>
                  </a:lnTo>
                  <a:lnTo>
                    <a:pt x="20" y="216"/>
                  </a:lnTo>
                  <a:lnTo>
                    <a:pt x="12" y="195"/>
                  </a:lnTo>
                  <a:lnTo>
                    <a:pt x="11" y="172"/>
                  </a:lnTo>
                  <a:lnTo>
                    <a:pt x="11" y="145"/>
                  </a:lnTo>
                  <a:lnTo>
                    <a:pt x="12" y="116"/>
                  </a:lnTo>
                  <a:lnTo>
                    <a:pt x="14" y="87"/>
                  </a:lnTo>
                  <a:lnTo>
                    <a:pt x="15" y="60"/>
                  </a:lnTo>
                  <a:lnTo>
                    <a:pt x="15" y="35"/>
                  </a:lnTo>
                  <a:lnTo>
                    <a:pt x="16" y="17"/>
                  </a:lnTo>
                  <a:lnTo>
                    <a:pt x="16" y="4"/>
                  </a:lnTo>
                  <a:lnTo>
                    <a:pt x="17"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55" name="Freeform 67"/>
            <p:cNvSpPr>
              <a:spLocks/>
            </p:cNvSpPr>
            <p:nvPr/>
          </p:nvSpPr>
          <p:spPr bwMode="auto">
            <a:xfrm>
              <a:off x="2510" y="2562"/>
              <a:ext cx="34" cy="132"/>
            </a:xfrm>
            <a:custGeom>
              <a:avLst/>
              <a:gdLst>
                <a:gd name="T0" fmla="*/ 16 w 70"/>
                <a:gd name="T1" fmla="*/ 0 h 264"/>
                <a:gd name="T2" fmla="*/ 13 w 70"/>
                <a:gd name="T3" fmla="*/ 7 h 264"/>
                <a:gd name="T4" fmla="*/ 10 w 70"/>
                <a:gd name="T5" fmla="*/ 29 h 264"/>
                <a:gd name="T6" fmla="*/ 4 w 70"/>
                <a:gd name="T7" fmla="*/ 59 h 264"/>
                <a:gd name="T8" fmla="*/ 1 w 70"/>
                <a:gd name="T9" fmla="*/ 98 h 264"/>
                <a:gd name="T10" fmla="*/ 0 w 70"/>
                <a:gd name="T11" fmla="*/ 136 h 264"/>
                <a:gd name="T12" fmla="*/ 4 w 70"/>
                <a:gd name="T13" fmla="*/ 175 h 264"/>
                <a:gd name="T14" fmla="*/ 12 w 70"/>
                <a:gd name="T15" fmla="*/ 208 h 264"/>
                <a:gd name="T16" fmla="*/ 28 w 70"/>
                <a:gd name="T17" fmla="*/ 235 h 264"/>
                <a:gd name="T18" fmla="*/ 43 w 70"/>
                <a:gd name="T19" fmla="*/ 250 h 264"/>
                <a:gd name="T20" fmla="*/ 55 w 70"/>
                <a:gd name="T21" fmla="*/ 260 h 264"/>
                <a:gd name="T22" fmla="*/ 63 w 70"/>
                <a:gd name="T23" fmla="*/ 264 h 264"/>
                <a:gd name="T24" fmla="*/ 67 w 70"/>
                <a:gd name="T25" fmla="*/ 264 h 264"/>
                <a:gd name="T26" fmla="*/ 70 w 70"/>
                <a:gd name="T27" fmla="*/ 258 h 264"/>
                <a:gd name="T28" fmla="*/ 70 w 70"/>
                <a:gd name="T29" fmla="*/ 254 h 264"/>
                <a:gd name="T30" fmla="*/ 66 w 70"/>
                <a:gd name="T31" fmla="*/ 252 h 264"/>
                <a:gd name="T32" fmla="*/ 59 w 70"/>
                <a:gd name="T33" fmla="*/ 247 h 264"/>
                <a:gd name="T34" fmla="*/ 48 w 70"/>
                <a:gd name="T35" fmla="*/ 240 h 264"/>
                <a:gd name="T36" fmla="*/ 37 w 70"/>
                <a:gd name="T37" fmla="*/ 230 h 264"/>
                <a:gd name="T38" fmla="*/ 25 w 70"/>
                <a:gd name="T39" fmla="*/ 216 h 264"/>
                <a:gd name="T40" fmla="*/ 17 w 70"/>
                <a:gd name="T41" fmla="*/ 200 h 264"/>
                <a:gd name="T42" fmla="*/ 10 w 70"/>
                <a:gd name="T43" fmla="*/ 182 h 264"/>
                <a:gd name="T44" fmla="*/ 10 w 70"/>
                <a:gd name="T45" fmla="*/ 160 h 264"/>
                <a:gd name="T46" fmla="*/ 10 w 70"/>
                <a:gd name="T47" fmla="*/ 135 h 264"/>
                <a:gd name="T48" fmla="*/ 11 w 70"/>
                <a:gd name="T49" fmla="*/ 108 h 264"/>
                <a:gd name="T50" fmla="*/ 12 w 70"/>
                <a:gd name="T51" fmla="*/ 81 h 264"/>
                <a:gd name="T52" fmla="*/ 13 w 70"/>
                <a:gd name="T53" fmla="*/ 57 h 264"/>
                <a:gd name="T54" fmla="*/ 13 w 70"/>
                <a:gd name="T55" fmla="*/ 33 h 264"/>
                <a:gd name="T56" fmla="*/ 14 w 70"/>
                <a:gd name="T57" fmla="*/ 16 h 264"/>
                <a:gd name="T58" fmla="*/ 14 w 70"/>
                <a:gd name="T59" fmla="*/ 4 h 264"/>
                <a:gd name="T60" fmla="*/ 16 w 70"/>
                <a:gd name="T6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264">
                  <a:moveTo>
                    <a:pt x="16" y="0"/>
                  </a:moveTo>
                  <a:lnTo>
                    <a:pt x="13" y="7"/>
                  </a:lnTo>
                  <a:lnTo>
                    <a:pt x="10" y="29"/>
                  </a:lnTo>
                  <a:lnTo>
                    <a:pt x="4" y="59"/>
                  </a:lnTo>
                  <a:lnTo>
                    <a:pt x="1" y="98"/>
                  </a:lnTo>
                  <a:lnTo>
                    <a:pt x="0" y="136"/>
                  </a:lnTo>
                  <a:lnTo>
                    <a:pt x="4" y="175"/>
                  </a:lnTo>
                  <a:lnTo>
                    <a:pt x="12" y="208"/>
                  </a:lnTo>
                  <a:lnTo>
                    <a:pt x="28" y="235"/>
                  </a:lnTo>
                  <a:lnTo>
                    <a:pt x="43" y="250"/>
                  </a:lnTo>
                  <a:lnTo>
                    <a:pt x="55" y="260"/>
                  </a:lnTo>
                  <a:lnTo>
                    <a:pt x="63" y="264"/>
                  </a:lnTo>
                  <a:lnTo>
                    <a:pt x="67" y="264"/>
                  </a:lnTo>
                  <a:lnTo>
                    <a:pt x="70" y="258"/>
                  </a:lnTo>
                  <a:lnTo>
                    <a:pt x="70" y="254"/>
                  </a:lnTo>
                  <a:lnTo>
                    <a:pt x="66" y="252"/>
                  </a:lnTo>
                  <a:lnTo>
                    <a:pt x="59" y="247"/>
                  </a:lnTo>
                  <a:lnTo>
                    <a:pt x="48" y="240"/>
                  </a:lnTo>
                  <a:lnTo>
                    <a:pt x="37" y="230"/>
                  </a:lnTo>
                  <a:lnTo>
                    <a:pt x="25" y="216"/>
                  </a:lnTo>
                  <a:lnTo>
                    <a:pt x="17" y="200"/>
                  </a:lnTo>
                  <a:lnTo>
                    <a:pt x="10" y="182"/>
                  </a:lnTo>
                  <a:lnTo>
                    <a:pt x="10" y="160"/>
                  </a:lnTo>
                  <a:lnTo>
                    <a:pt x="10" y="135"/>
                  </a:lnTo>
                  <a:lnTo>
                    <a:pt x="11" y="108"/>
                  </a:lnTo>
                  <a:lnTo>
                    <a:pt x="12" y="81"/>
                  </a:lnTo>
                  <a:lnTo>
                    <a:pt x="13" y="57"/>
                  </a:lnTo>
                  <a:lnTo>
                    <a:pt x="13" y="33"/>
                  </a:lnTo>
                  <a:lnTo>
                    <a:pt x="14" y="16"/>
                  </a:lnTo>
                  <a:lnTo>
                    <a:pt x="14" y="4"/>
                  </a:lnTo>
                  <a:lnTo>
                    <a:pt x="16"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56" name="Freeform 68"/>
            <p:cNvSpPr>
              <a:spLocks/>
            </p:cNvSpPr>
            <p:nvPr/>
          </p:nvSpPr>
          <p:spPr bwMode="auto">
            <a:xfrm>
              <a:off x="2532" y="2550"/>
              <a:ext cx="30" cy="132"/>
            </a:xfrm>
            <a:custGeom>
              <a:avLst/>
              <a:gdLst>
                <a:gd name="T0" fmla="*/ 12 w 61"/>
                <a:gd name="T1" fmla="*/ 0 h 265"/>
                <a:gd name="T2" fmla="*/ 9 w 61"/>
                <a:gd name="T3" fmla="*/ 7 h 265"/>
                <a:gd name="T4" fmla="*/ 7 w 61"/>
                <a:gd name="T5" fmla="*/ 29 h 265"/>
                <a:gd name="T6" fmla="*/ 3 w 61"/>
                <a:gd name="T7" fmla="*/ 59 h 265"/>
                <a:gd name="T8" fmla="*/ 1 w 61"/>
                <a:gd name="T9" fmla="*/ 97 h 265"/>
                <a:gd name="T10" fmla="*/ 0 w 61"/>
                <a:gd name="T11" fmla="*/ 136 h 265"/>
                <a:gd name="T12" fmla="*/ 3 w 61"/>
                <a:gd name="T13" fmla="*/ 176 h 265"/>
                <a:gd name="T14" fmla="*/ 10 w 61"/>
                <a:gd name="T15" fmla="*/ 209 h 265"/>
                <a:gd name="T16" fmla="*/ 25 w 61"/>
                <a:gd name="T17" fmla="*/ 236 h 265"/>
                <a:gd name="T18" fmla="*/ 38 w 61"/>
                <a:gd name="T19" fmla="*/ 252 h 265"/>
                <a:gd name="T20" fmla="*/ 48 w 61"/>
                <a:gd name="T21" fmla="*/ 260 h 265"/>
                <a:gd name="T22" fmla="*/ 54 w 61"/>
                <a:gd name="T23" fmla="*/ 264 h 265"/>
                <a:gd name="T24" fmla="*/ 59 w 61"/>
                <a:gd name="T25" fmla="*/ 265 h 265"/>
                <a:gd name="T26" fmla="*/ 61 w 61"/>
                <a:gd name="T27" fmla="*/ 258 h 265"/>
                <a:gd name="T28" fmla="*/ 61 w 61"/>
                <a:gd name="T29" fmla="*/ 254 h 265"/>
                <a:gd name="T30" fmla="*/ 57 w 61"/>
                <a:gd name="T31" fmla="*/ 252 h 265"/>
                <a:gd name="T32" fmla="*/ 51 w 61"/>
                <a:gd name="T33" fmla="*/ 247 h 265"/>
                <a:gd name="T34" fmla="*/ 42 w 61"/>
                <a:gd name="T35" fmla="*/ 240 h 265"/>
                <a:gd name="T36" fmla="*/ 33 w 61"/>
                <a:gd name="T37" fmla="*/ 230 h 265"/>
                <a:gd name="T38" fmla="*/ 22 w 61"/>
                <a:gd name="T39" fmla="*/ 215 h 265"/>
                <a:gd name="T40" fmla="*/ 15 w 61"/>
                <a:gd name="T41" fmla="*/ 200 h 265"/>
                <a:gd name="T42" fmla="*/ 9 w 61"/>
                <a:gd name="T43" fmla="*/ 182 h 265"/>
                <a:gd name="T44" fmla="*/ 8 w 61"/>
                <a:gd name="T45" fmla="*/ 160 h 265"/>
                <a:gd name="T46" fmla="*/ 8 w 61"/>
                <a:gd name="T47" fmla="*/ 135 h 265"/>
                <a:gd name="T48" fmla="*/ 9 w 61"/>
                <a:gd name="T49" fmla="*/ 108 h 265"/>
                <a:gd name="T50" fmla="*/ 9 w 61"/>
                <a:gd name="T51" fmla="*/ 81 h 265"/>
                <a:gd name="T52" fmla="*/ 10 w 61"/>
                <a:gd name="T53" fmla="*/ 57 h 265"/>
                <a:gd name="T54" fmla="*/ 10 w 61"/>
                <a:gd name="T55" fmla="*/ 32 h 265"/>
                <a:gd name="T56" fmla="*/ 10 w 61"/>
                <a:gd name="T57" fmla="*/ 16 h 265"/>
                <a:gd name="T58" fmla="*/ 10 w 61"/>
                <a:gd name="T59" fmla="*/ 4 h 265"/>
                <a:gd name="T60" fmla="*/ 12 w 61"/>
                <a:gd name="T6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265">
                  <a:moveTo>
                    <a:pt x="12" y="0"/>
                  </a:moveTo>
                  <a:lnTo>
                    <a:pt x="9" y="7"/>
                  </a:lnTo>
                  <a:lnTo>
                    <a:pt x="7" y="29"/>
                  </a:lnTo>
                  <a:lnTo>
                    <a:pt x="3" y="59"/>
                  </a:lnTo>
                  <a:lnTo>
                    <a:pt x="1" y="97"/>
                  </a:lnTo>
                  <a:lnTo>
                    <a:pt x="0" y="136"/>
                  </a:lnTo>
                  <a:lnTo>
                    <a:pt x="3" y="176"/>
                  </a:lnTo>
                  <a:lnTo>
                    <a:pt x="10" y="209"/>
                  </a:lnTo>
                  <a:lnTo>
                    <a:pt x="25" y="236"/>
                  </a:lnTo>
                  <a:lnTo>
                    <a:pt x="38" y="252"/>
                  </a:lnTo>
                  <a:lnTo>
                    <a:pt x="48" y="260"/>
                  </a:lnTo>
                  <a:lnTo>
                    <a:pt x="54" y="264"/>
                  </a:lnTo>
                  <a:lnTo>
                    <a:pt x="59" y="265"/>
                  </a:lnTo>
                  <a:lnTo>
                    <a:pt x="61" y="258"/>
                  </a:lnTo>
                  <a:lnTo>
                    <a:pt x="61" y="254"/>
                  </a:lnTo>
                  <a:lnTo>
                    <a:pt x="57" y="252"/>
                  </a:lnTo>
                  <a:lnTo>
                    <a:pt x="51" y="247"/>
                  </a:lnTo>
                  <a:lnTo>
                    <a:pt x="42" y="240"/>
                  </a:lnTo>
                  <a:lnTo>
                    <a:pt x="33" y="230"/>
                  </a:lnTo>
                  <a:lnTo>
                    <a:pt x="22" y="215"/>
                  </a:lnTo>
                  <a:lnTo>
                    <a:pt x="15" y="200"/>
                  </a:lnTo>
                  <a:lnTo>
                    <a:pt x="9" y="182"/>
                  </a:lnTo>
                  <a:lnTo>
                    <a:pt x="8" y="160"/>
                  </a:lnTo>
                  <a:lnTo>
                    <a:pt x="8" y="135"/>
                  </a:lnTo>
                  <a:lnTo>
                    <a:pt x="9" y="108"/>
                  </a:lnTo>
                  <a:lnTo>
                    <a:pt x="9" y="81"/>
                  </a:lnTo>
                  <a:lnTo>
                    <a:pt x="10" y="57"/>
                  </a:lnTo>
                  <a:lnTo>
                    <a:pt x="10" y="32"/>
                  </a:lnTo>
                  <a:lnTo>
                    <a:pt x="10" y="16"/>
                  </a:lnTo>
                  <a:lnTo>
                    <a:pt x="10"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57" name="Freeform 69"/>
            <p:cNvSpPr>
              <a:spLocks/>
            </p:cNvSpPr>
            <p:nvPr/>
          </p:nvSpPr>
          <p:spPr bwMode="auto">
            <a:xfrm>
              <a:off x="2550" y="2542"/>
              <a:ext cx="29" cy="127"/>
            </a:xfrm>
            <a:custGeom>
              <a:avLst/>
              <a:gdLst>
                <a:gd name="T0" fmla="*/ 12 w 57"/>
                <a:gd name="T1" fmla="*/ 0 h 254"/>
                <a:gd name="T2" fmla="*/ 9 w 57"/>
                <a:gd name="T3" fmla="*/ 8 h 254"/>
                <a:gd name="T4" fmla="*/ 7 w 57"/>
                <a:gd name="T5" fmla="*/ 28 h 254"/>
                <a:gd name="T6" fmla="*/ 3 w 57"/>
                <a:gd name="T7" fmla="*/ 57 h 254"/>
                <a:gd name="T8" fmla="*/ 1 w 57"/>
                <a:gd name="T9" fmla="*/ 93 h 254"/>
                <a:gd name="T10" fmla="*/ 0 w 57"/>
                <a:gd name="T11" fmla="*/ 130 h 254"/>
                <a:gd name="T12" fmla="*/ 3 w 57"/>
                <a:gd name="T13" fmla="*/ 169 h 254"/>
                <a:gd name="T14" fmla="*/ 11 w 57"/>
                <a:gd name="T15" fmla="*/ 201 h 254"/>
                <a:gd name="T16" fmla="*/ 24 w 57"/>
                <a:gd name="T17" fmla="*/ 227 h 254"/>
                <a:gd name="T18" fmla="*/ 36 w 57"/>
                <a:gd name="T19" fmla="*/ 241 h 254"/>
                <a:gd name="T20" fmla="*/ 45 w 57"/>
                <a:gd name="T21" fmla="*/ 250 h 254"/>
                <a:gd name="T22" fmla="*/ 51 w 57"/>
                <a:gd name="T23" fmla="*/ 253 h 254"/>
                <a:gd name="T24" fmla="*/ 55 w 57"/>
                <a:gd name="T25" fmla="*/ 254 h 254"/>
                <a:gd name="T26" fmla="*/ 57 w 57"/>
                <a:gd name="T27" fmla="*/ 248 h 254"/>
                <a:gd name="T28" fmla="*/ 57 w 57"/>
                <a:gd name="T29" fmla="*/ 245 h 254"/>
                <a:gd name="T30" fmla="*/ 55 w 57"/>
                <a:gd name="T31" fmla="*/ 242 h 254"/>
                <a:gd name="T32" fmla="*/ 49 w 57"/>
                <a:gd name="T33" fmla="*/ 237 h 254"/>
                <a:gd name="T34" fmla="*/ 39 w 57"/>
                <a:gd name="T35" fmla="*/ 230 h 254"/>
                <a:gd name="T36" fmla="*/ 31 w 57"/>
                <a:gd name="T37" fmla="*/ 221 h 254"/>
                <a:gd name="T38" fmla="*/ 21 w 57"/>
                <a:gd name="T39" fmla="*/ 207 h 254"/>
                <a:gd name="T40" fmla="*/ 14 w 57"/>
                <a:gd name="T41" fmla="*/ 192 h 254"/>
                <a:gd name="T42" fmla="*/ 8 w 57"/>
                <a:gd name="T43" fmla="*/ 174 h 254"/>
                <a:gd name="T44" fmla="*/ 8 w 57"/>
                <a:gd name="T45" fmla="*/ 153 h 254"/>
                <a:gd name="T46" fmla="*/ 8 w 57"/>
                <a:gd name="T47" fmla="*/ 128 h 254"/>
                <a:gd name="T48" fmla="*/ 9 w 57"/>
                <a:gd name="T49" fmla="*/ 103 h 254"/>
                <a:gd name="T50" fmla="*/ 9 w 57"/>
                <a:gd name="T51" fmla="*/ 77 h 254"/>
                <a:gd name="T52" fmla="*/ 11 w 57"/>
                <a:gd name="T53" fmla="*/ 53 h 254"/>
                <a:gd name="T54" fmla="*/ 11 w 57"/>
                <a:gd name="T55" fmla="*/ 32 h 254"/>
                <a:gd name="T56" fmla="*/ 11 w 57"/>
                <a:gd name="T57" fmla="*/ 15 h 254"/>
                <a:gd name="T58" fmla="*/ 11 w 57"/>
                <a:gd name="T59" fmla="*/ 4 h 254"/>
                <a:gd name="T60" fmla="*/ 12 w 57"/>
                <a:gd name="T6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254">
                  <a:moveTo>
                    <a:pt x="12" y="0"/>
                  </a:moveTo>
                  <a:lnTo>
                    <a:pt x="9" y="8"/>
                  </a:lnTo>
                  <a:lnTo>
                    <a:pt x="7" y="28"/>
                  </a:lnTo>
                  <a:lnTo>
                    <a:pt x="3" y="57"/>
                  </a:lnTo>
                  <a:lnTo>
                    <a:pt x="1" y="93"/>
                  </a:lnTo>
                  <a:lnTo>
                    <a:pt x="0" y="130"/>
                  </a:lnTo>
                  <a:lnTo>
                    <a:pt x="3" y="169"/>
                  </a:lnTo>
                  <a:lnTo>
                    <a:pt x="11" y="201"/>
                  </a:lnTo>
                  <a:lnTo>
                    <a:pt x="24" y="227"/>
                  </a:lnTo>
                  <a:lnTo>
                    <a:pt x="36" y="241"/>
                  </a:lnTo>
                  <a:lnTo>
                    <a:pt x="45" y="250"/>
                  </a:lnTo>
                  <a:lnTo>
                    <a:pt x="51" y="253"/>
                  </a:lnTo>
                  <a:lnTo>
                    <a:pt x="55" y="254"/>
                  </a:lnTo>
                  <a:lnTo>
                    <a:pt x="57" y="248"/>
                  </a:lnTo>
                  <a:lnTo>
                    <a:pt x="57" y="245"/>
                  </a:lnTo>
                  <a:lnTo>
                    <a:pt x="55" y="242"/>
                  </a:lnTo>
                  <a:lnTo>
                    <a:pt x="49" y="237"/>
                  </a:lnTo>
                  <a:lnTo>
                    <a:pt x="39" y="230"/>
                  </a:lnTo>
                  <a:lnTo>
                    <a:pt x="31" y="221"/>
                  </a:lnTo>
                  <a:lnTo>
                    <a:pt x="21" y="207"/>
                  </a:lnTo>
                  <a:lnTo>
                    <a:pt x="14" y="192"/>
                  </a:lnTo>
                  <a:lnTo>
                    <a:pt x="8" y="174"/>
                  </a:lnTo>
                  <a:lnTo>
                    <a:pt x="8" y="153"/>
                  </a:lnTo>
                  <a:lnTo>
                    <a:pt x="8" y="128"/>
                  </a:lnTo>
                  <a:lnTo>
                    <a:pt x="9" y="103"/>
                  </a:lnTo>
                  <a:lnTo>
                    <a:pt x="9" y="77"/>
                  </a:lnTo>
                  <a:lnTo>
                    <a:pt x="11" y="53"/>
                  </a:lnTo>
                  <a:lnTo>
                    <a:pt x="11" y="32"/>
                  </a:lnTo>
                  <a:lnTo>
                    <a:pt x="11" y="15"/>
                  </a:lnTo>
                  <a:lnTo>
                    <a:pt x="11" y="4"/>
                  </a:lnTo>
                  <a:lnTo>
                    <a:pt x="12" y="0"/>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58" name="Freeform 70"/>
            <p:cNvSpPr>
              <a:spLocks/>
            </p:cNvSpPr>
            <p:nvPr/>
          </p:nvSpPr>
          <p:spPr bwMode="auto">
            <a:xfrm>
              <a:off x="2749" y="2489"/>
              <a:ext cx="46" cy="36"/>
            </a:xfrm>
            <a:custGeom>
              <a:avLst/>
              <a:gdLst>
                <a:gd name="T0" fmla="*/ 85 w 94"/>
                <a:gd name="T1" fmla="*/ 20 h 71"/>
                <a:gd name="T2" fmla="*/ 82 w 94"/>
                <a:gd name="T3" fmla="*/ 20 h 71"/>
                <a:gd name="T4" fmla="*/ 73 w 94"/>
                <a:gd name="T5" fmla="*/ 22 h 71"/>
                <a:gd name="T6" fmla="*/ 60 w 94"/>
                <a:gd name="T7" fmla="*/ 26 h 71"/>
                <a:gd name="T8" fmla="*/ 47 w 94"/>
                <a:gd name="T9" fmla="*/ 32 h 71"/>
                <a:gd name="T10" fmla="*/ 31 w 94"/>
                <a:gd name="T11" fmla="*/ 38 h 71"/>
                <a:gd name="T12" fmla="*/ 18 w 94"/>
                <a:gd name="T13" fmla="*/ 46 h 71"/>
                <a:gd name="T14" fmla="*/ 7 w 94"/>
                <a:gd name="T15" fmla="*/ 56 h 71"/>
                <a:gd name="T16" fmla="*/ 2 w 94"/>
                <a:gd name="T17" fmla="*/ 67 h 71"/>
                <a:gd name="T18" fmla="*/ 0 w 94"/>
                <a:gd name="T19" fmla="*/ 71 h 71"/>
                <a:gd name="T20" fmla="*/ 2 w 94"/>
                <a:gd name="T21" fmla="*/ 67 h 71"/>
                <a:gd name="T22" fmla="*/ 7 w 94"/>
                <a:gd name="T23" fmla="*/ 55 h 71"/>
                <a:gd name="T24" fmla="*/ 16 w 94"/>
                <a:gd name="T25" fmla="*/ 40 h 71"/>
                <a:gd name="T26" fmla="*/ 25 w 94"/>
                <a:gd name="T27" fmla="*/ 23 h 71"/>
                <a:gd name="T28" fmla="*/ 39 w 94"/>
                <a:gd name="T29" fmla="*/ 9 h 71"/>
                <a:gd name="T30" fmla="*/ 53 w 94"/>
                <a:gd name="T31" fmla="*/ 0 h 71"/>
                <a:gd name="T32" fmla="*/ 70 w 94"/>
                <a:gd name="T33" fmla="*/ 0 h 71"/>
                <a:gd name="T34" fmla="*/ 82 w 94"/>
                <a:gd name="T35" fmla="*/ 4 h 71"/>
                <a:gd name="T36" fmla="*/ 90 w 94"/>
                <a:gd name="T37" fmla="*/ 8 h 71"/>
                <a:gd name="T38" fmla="*/ 93 w 94"/>
                <a:gd name="T39" fmla="*/ 10 h 71"/>
                <a:gd name="T40" fmla="*/ 94 w 94"/>
                <a:gd name="T41" fmla="*/ 14 h 71"/>
                <a:gd name="T42" fmla="*/ 89 w 94"/>
                <a:gd name="T43" fmla="*/ 17 h 71"/>
                <a:gd name="T44" fmla="*/ 85 w 94"/>
                <a:gd name="T45"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71">
                  <a:moveTo>
                    <a:pt x="85" y="20"/>
                  </a:moveTo>
                  <a:lnTo>
                    <a:pt x="82" y="20"/>
                  </a:lnTo>
                  <a:lnTo>
                    <a:pt x="73" y="22"/>
                  </a:lnTo>
                  <a:lnTo>
                    <a:pt x="60" y="26"/>
                  </a:lnTo>
                  <a:lnTo>
                    <a:pt x="47" y="32"/>
                  </a:lnTo>
                  <a:lnTo>
                    <a:pt x="31" y="38"/>
                  </a:lnTo>
                  <a:lnTo>
                    <a:pt x="18" y="46"/>
                  </a:lnTo>
                  <a:lnTo>
                    <a:pt x="7" y="56"/>
                  </a:lnTo>
                  <a:lnTo>
                    <a:pt x="2" y="67"/>
                  </a:lnTo>
                  <a:lnTo>
                    <a:pt x="0" y="71"/>
                  </a:lnTo>
                  <a:lnTo>
                    <a:pt x="2" y="67"/>
                  </a:lnTo>
                  <a:lnTo>
                    <a:pt x="7" y="55"/>
                  </a:lnTo>
                  <a:lnTo>
                    <a:pt x="16" y="40"/>
                  </a:lnTo>
                  <a:lnTo>
                    <a:pt x="25" y="23"/>
                  </a:lnTo>
                  <a:lnTo>
                    <a:pt x="39" y="9"/>
                  </a:lnTo>
                  <a:lnTo>
                    <a:pt x="53" y="0"/>
                  </a:lnTo>
                  <a:lnTo>
                    <a:pt x="70" y="0"/>
                  </a:lnTo>
                  <a:lnTo>
                    <a:pt x="82" y="4"/>
                  </a:lnTo>
                  <a:lnTo>
                    <a:pt x="90" y="8"/>
                  </a:lnTo>
                  <a:lnTo>
                    <a:pt x="93" y="10"/>
                  </a:lnTo>
                  <a:lnTo>
                    <a:pt x="94" y="14"/>
                  </a:lnTo>
                  <a:lnTo>
                    <a:pt x="89" y="17"/>
                  </a:lnTo>
                  <a:lnTo>
                    <a:pt x="85" y="20"/>
                  </a:lnTo>
                  <a:close/>
                </a:path>
              </a:pathLst>
            </a:custGeom>
            <a:solidFill>
              <a:srgbClr val="9E9E9E"/>
            </a:solidFill>
            <a:ln w="1588">
              <a:solidFill>
                <a:srgbClr val="0F0F0F"/>
              </a:solidFill>
              <a:prstDash val="solid"/>
              <a:round/>
              <a:headEnd/>
              <a:tailEnd/>
            </a:ln>
          </p:spPr>
          <p:txBody>
            <a:bodyPr/>
            <a:lstStyle/>
            <a:p>
              <a:endParaRPr lang="en-US"/>
            </a:p>
          </p:txBody>
        </p:sp>
        <p:sp>
          <p:nvSpPr>
            <p:cNvPr id="12359" name="Freeform 71"/>
            <p:cNvSpPr>
              <a:spLocks/>
            </p:cNvSpPr>
            <p:nvPr/>
          </p:nvSpPr>
          <p:spPr bwMode="auto">
            <a:xfrm>
              <a:off x="1386" y="2843"/>
              <a:ext cx="358" cy="317"/>
            </a:xfrm>
            <a:custGeom>
              <a:avLst/>
              <a:gdLst>
                <a:gd name="T0" fmla="*/ 16 w 717"/>
                <a:gd name="T1" fmla="*/ 6 h 635"/>
                <a:gd name="T2" fmla="*/ 85 w 717"/>
                <a:gd name="T3" fmla="*/ 31 h 635"/>
                <a:gd name="T4" fmla="*/ 175 w 717"/>
                <a:gd name="T5" fmla="*/ 71 h 635"/>
                <a:gd name="T6" fmla="*/ 259 w 717"/>
                <a:gd name="T7" fmla="*/ 121 h 635"/>
                <a:gd name="T8" fmla="*/ 330 w 717"/>
                <a:gd name="T9" fmla="*/ 174 h 635"/>
                <a:gd name="T10" fmla="*/ 447 w 717"/>
                <a:gd name="T11" fmla="*/ 222 h 635"/>
                <a:gd name="T12" fmla="*/ 581 w 717"/>
                <a:gd name="T13" fmla="*/ 284 h 635"/>
                <a:gd name="T14" fmla="*/ 686 w 717"/>
                <a:gd name="T15" fmla="*/ 385 h 635"/>
                <a:gd name="T16" fmla="*/ 717 w 717"/>
                <a:gd name="T17" fmla="*/ 493 h 635"/>
                <a:gd name="T18" fmla="*/ 711 w 717"/>
                <a:gd name="T19" fmla="*/ 558 h 635"/>
                <a:gd name="T20" fmla="*/ 695 w 717"/>
                <a:gd name="T21" fmla="*/ 604 h 635"/>
                <a:gd name="T22" fmla="*/ 682 w 717"/>
                <a:gd name="T23" fmla="*/ 631 h 635"/>
                <a:gd name="T24" fmla="*/ 681 w 717"/>
                <a:gd name="T25" fmla="*/ 630 h 635"/>
                <a:gd name="T26" fmla="*/ 686 w 717"/>
                <a:gd name="T27" fmla="*/ 600 h 635"/>
                <a:gd name="T28" fmla="*/ 690 w 717"/>
                <a:gd name="T29" fmla="*/ 554 h 635"/>
                <a:gd name="T30" fmla="*/ 688 w 717"/>
                <a:gd name="T31" fmla="*/ 503 h 635"/>
                <a:gd name="T32" fmla="*/ 669 w 717"/>
                <a:gd name="T33" fmla="*/ 459 h 635"/>
                <a:gd name="T34" fmla="*/ 620 w 717"/>
                <a:gd name="T35" fmla="*/ 411 h 635"/>
                <a:gd name="T36" fmla="*/ 555 w 717"/>
                <a:gd name="T37" fmla="*/ 364 h 635"/>
                <a:gd name="T38" fmla="*/ 495 w 717"/>
                <a:gd name="T39" fmla="*/ 330 h 635"/>
                <a:gd name="T40" fmla="*/ 450 w 717"/>
                <a:gd name="T41" fmla="*/ 313 h 635"/>
                <a:gd name="T42" fmla="*/ 393 w 717"/>
                <a:gd name="T43" fmla="*/ 287 h 635"/>
                <a:gd name="T44" fmla="*/ 333 w 717"/>
                <a:gd name="T45" fmla="*/ 252 h 635"/>
                <a:gd name="T46" fmla="*/ 285 w 717"/>
                <a:gd name="T47" fmla="*/ 208 h 635"/>
                <a:gd name="T48" fmla="*/ 258 w 717"/>
                <a:gd name="T49" fmla="*/ 163 h 635"/>
                <a:gd name="T50" fmla="*/ 220 w 717"/>
                <a:gd name="T51" fmla="*/ 133 h 635"/>
                <a:gd name="T52" fmla="*/ 176 w 717"/>
                <a:gd name="T53" fmla="*/ 116 h 635"/>
                <a:gd name="T54" fmla="*/ 137 w 717"/>
                <a:gd name="T55" fmla="*/ 107 h 635"/>
                <a:gd name="T56" fmla="*/ 106 w 717"/>
                <a:gd name="T57" fmla="*/ 94 h 635"/>
                <a:gd name="T58" fmla="*/ 68 w 717"/>
                <a:gd name="T59" fmla="*/ 64 h 635"/>
                <a:gd name="T60" fmla="*/ 29 w 717"/>
                <a:gd name="T61" fmla="*/ 28 h 635"/>
                <a:gd name="T62" fmla="*/ 3 w 717"/>
                <a:gd name="T63" fmla="*/ 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7" h="635">
                  <a:moveTo>
                    <a:pt x="0" y="0"/>
                  </a:moveTo>
                  <a:lnTo>
                    <a:pt x="16" y="6"/>
                  </a:lnTo>
                  <a:lnTo>
                    <a:pt x="46" y="17"/>
                  </a:lnTo>
                  <a:lnTo>
                    <a:pt x="85" y="31"/>
                  </a:lnTo>
                  <a:lnTo>
                    <a:pt x="129" y="51"/>
                  </a:lnTo>
                  <a:lnTo>
                    <a:pt x="175" y="71"/>
                  </a:lnTo>
                  <a:lnTo>
                    <a:pt x="220" y="95"/>
                  </a:lnTo>
                  <a:lnTo>
                    <a:pt x="259" y="121"/>
                  </a:lnTo>
                  <a:lnTo>
                    <a:pt x="292" y="147"/>
                  </a:lnTo>
                  <a:lnTo>
                    <a:pt x="330" y="174"/>
                  </a:lnTo>
                  <a:lnTo>
                    <a:pt x="385" y="198"/>
                  </a:lnTo>
                  <a:lnTo>
                    <a:pt x="447" y="222"/>
                  </a:lnTo>
                  <a:lnTo>
                    <a:pt x="516" y="251"/>
                  </a:lnTo>
                  <a:lnTo>
                    <a:pt x="581" y="284"/>
                  </a:lnTo>
                  <a:lnTo>
                    <a:pt x="640" y="329"/>
                  </a:lnTo>
                  <a:lnTo>
                    <a:pt x="686" y="385"/>
                  </a:lnTo>
                  <a:lnTo>
                    <a:pt x="713" y="456"/>
                  </a:lnTo>
                  <a:lnTo>
                    <a:pt x="717" y="493"/>
                  </a:lnTo>
                  <a:lnTo>
                    <a:pt x="717" y="527"/>
                  </a:lnTo>
                  <a:lnTo>
                    <a:pt x="711" y="558"/>
                  </a:lnTo>
                  <a:lnTo>
                    <a:pt x="705" y="584"/>
                  </a:lnTo>
                  <a:lnTo>
                    <a:pt x="695" y="604"/>
                  </a:lnTo>
                  <a:lnTo>
                    <a:pt x="688" y="620"/>
                  </a:lnTo>
                  <a:lnTo>
                    <a:pt x="682" y="631"/>
                  </a:lnTo>
                  <a:lnTo>
                    <a:pt x="681" y="635"/>
                  </a:lnTo>
                  <a:lnTo>
                    <a:pt x="681" y="630"/>
                  </a:lnTo>
                  <a:lnTo>
                    <a:pt x="683" y="618"/>
                  </a:lnTo>
                  <a:lnTo>
                    <a:pt x="686" y="600"/>
                  </a:lnTo>
                  <a:lnTo>
                    <a:pt x="689" y="579"/>
                  </a:lnTo>
                  <a:lnTo>
                    <a:pt x="690" y="554"/>
                  </a:lnTo>
                  <a:lnTo>
                    <a:pt x="690" y="529"/>
                  </a:lnTo>
                  <a:lnTo>
                    <a:pt x="688" y="503"/>
                  </a:lnTo>
                  <a:lnTo>
                    <a:pt x="683" y="482"/>
                  </a:lnTo>
                  <a:lnTo>
                    <a:pt x="669" y="459"/>
                  </a:lnTo>
                  <a:lnTo>
                    <a:pt x="648" y="435"/>
                  </a:lnTo>
                  <a:lnTo>
                    <a:pt x="620" y="411"/>
                  </a:lnTo>
                  <a:lnTo>
                    <a:pt x="589" y="387"/>
                  </a:lnTo>
                  <a:lnTo>
                    <a:pt x="555" y="364"/>
                  </a:lnTo>
                  <a:lnTo>
                    <a:pt x="524" y="344"/>
                  </a:lnTo>
                  <a:lnTo>
                    <a:pt x="495" y="330"/>
                  </a:lnTo>
                  <a:lnTo>
                    <a:pt x="474" y="322"/>
                  </a:lnTo>
                  <a:lnTo>
                    <a:pt x="450" y="313"/>
                  </a:lnTo>
                  <a:lnTo>
                    <a:pt x="423" y="301"/>
                  </a:lnTo>
                  <a:lnTo>
                    <a:pt x="393" y="287"/>
                  </a:lnTo>
                  <a:lnTo>
                    <a:pt x="363" y="271"/>
                  </a:lnTo>
                  <a:lnTo>
                    <a:pt x="333" y="252"/>
                  </a:lnTo>
                  <a:lnTo>
                    <a:pt x="306" y="231"/>
                  </a:lnTo>
                  <a:lnTo>
                    <a:pt x="285" y="208"/>
                  </a:lnTo>
                  <a:lnTo>
                    <a:pt x="271" y="186"/>
                  </a:lnTo>
                  <a:lnTo>
                    <a:pt x="258" y="163"/>
                  </a:lnTo>
                  <a:lnTo>
                    <a:pt x="241" y="146"/>
                  </a:lnTo>
                  <a:lnTo>
                    <a:pt x="220" y="133"/>
                  </a:lnTo>
                  <a:lnTo>
                    <a:pt x="199" y="124"/>
                  </a:lnTo>
                  <a:lnTo>
                    <a:pt x="176" y="116"/>
                  </a:lnTo>
                  <a:lnTo>
                    <a:pt x="155" y="112"/>
                  </a:lnTo>
                  <a:lnTo>
                    <a:pt x="137" y="107"/>
                  </a:lnTo>
                  <a:lnTo>
                    <a:pt x="122" y="104"/>
                  </a:lnTo>
                  <a:lnTo>
                    <a:pt x="106" y="94"/>
                  </a:lnTo>
                  <a:lnTo>
                    <a:pt x="88" y="81"/>
                  </a:lnTo>
                  <a:lnTo>
                    <a:pt x="68" y="64"/>
                  </a:lnTo>
                  <a:lnTo>
                    <a:pt x="49" y="46"/>
                  </a:lnTo>
                  <a:lnTo>
                    <a:pt x="29" y="28"/>
                  </a:lnTo>
                  <a:lnTo>
                    <a:pt x="14" y="13"/>
                  </a:lnTo>
                  <a:lnTo>
                    <a:pt x="3" y="3"/>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60" name="Freeform 72"/>
            <p:cNvSpPr>
              <a:spLocks/>
            </p:cNvSpPr>
            <p:nvPr/>
          </p:nvSpPr>
          <p:spPr bwMode="auto">
            <a:xfrm>
              <a:off x="2295" y="2699"/>
              <a:ext cx="169" cy="222"/>
            </a:xfrm>
            <a:custGeom>
              <a:avLst/>
              <a:gdLst>
                <a:gd name="T0" fmla="*/ 339 w 339"/>
                <a:gd name="T1" fmla="*/ 0 h 446"/>
                <a:gd name="T2" fmla="*/ 334 w 339"/>
                <a:gd name="T3" fmla="*/ 2 h 446"/>
                <a:gd name="T4" fmla="*/ 322 w 339"/>
                <a:gd name="T5" fmla="*/ 10 h 446"/>
                <a:gd name="T6" fmla="*/ 305 w 339"/>
                <a:gd name="T7" fmla="*/ 23 h 446"/>
                <a:gd name="T8" fmla="*/ 285 w 339"/>
                <a:gd name="T9" fmla="*/ 42 h 446"/>
                <a:gd name="T10" fmla="*/ 262 w 339"/>
                <a:gd name="T11" fmla="*/ 67 h 446"/>
                <a:gd name="T12" fmla="*/ 239 w 339"/>
                <a:gd name="T13" fmla="*/ 99 h 446"/>
                <a:gd name="T14" fmla="*/ 217 w 339"/>
                <a:gd name="T15" fmla="*/ 138 h 446"/>
                <a:gd name="T16" fmla="*/ 200 w 339"/>
                <a:gd name="T17" fmla="*/ 183 h 446"/>
                <a:gd name="T18" fmla="*/ 179 w 339"/>
                <a:gd name="T19" fmla="*/ 231 h 446"/>
                <a:gd name="T20" fmla="*/ 150 w 339"/>
                <a:gd name="T21" fmla="*/ 281 h 446"/>
                <a:gd name="T22" fmla="*/ 116 w 339"/>
                <a:gd name="T23" fmla="*/ 327 h 446"/>
                <a:gd name="T24" fmla="*/ 83 w 339"/>
                <a:gd name="T25" fmla="*/ 370 h 446"/>
                <a:gd name="T26" fmla="*/ 50 w 339"/>
                <a:gd name="T27" fmla="*/ 404 h 446"/>
                <a:gd name="T28" fmla="*/ 23 w 339"/>
                <a:gd name="T29" fmla="*/ 430 h 446"/>
                <a:gd name="T30" fmla="*/ 5 w 339"/>
                <a:gd name="T31" fmla="*/ 443 h 446"/>
                <a:gd name="T32" fmla="*/ 0 w 339"/>
                <a:gd name="T33" fmla="*/ 446 h 446"/>
                <a:gd name="T34" fmla="*/ 0 w 339"/>
                <a:gd name="T35" fmla="*/ 442 h 446"/>
                <a:gd name="T36" fmla="*/ 4 w 339"/>
                <a:gd name="T37" fmla="*/ 434 h 446"/>
                <a:gd name="T38" fmla="*/ 8 w 339"/>
                <a:gd name="T39" fmla="*/ 419 h 446"/>
                <a:gd name="T40" fmla="*/ 14 w 339"/>
                <a:gd name="T41" fmla="*/ 404 h 446"/>
                <a:gd name="T42" fmla="*/ 20 w 339"/>
                <a:gd name="T43" fmla="*/ 383 h 446"/>
                <a:gd name="T44" fmla="*/ 26 w 339"/>
                <a:gd name="T45" fmla="*/ 364 h 446"/>
                <a:gd name="T46" fmla="*/ 29 w 339"/>
                <a:gd name="T47" fmla="*/ 342 h 446"/>
                <a:gd name="T48" fmla="*/ 34 w 339"/>
                <a:gd name="T49" fmla="*/ 323 h 446"/>
                <a:gd name="T50" fmla="*/ 34 w 339"/>
                <a:gd name="T51" fmla="*/ 301 h 446"/>
                <a:gd name="T52" fmla="*/ 34 w 339"/>
                <a:gd name="T53" fmla="*/ 281 h 446"/>
                <a:gd name="T54" fmla="*/ 32 w 339"/>
                <a:gd name="T55" fmla="*/ 258 h 446"/>
                <a:gd name="T56" fmla="*/ 32 w 339"/>
                <a:gd name="T57" fmla="*/ 236 h 446"/>
                <a:gd name="T58" fmla="*/ 31 w 339"/>
                <a:gd name="T59" fmla="*/ 212 h 446"/>
                <a:gd name="T60" fmla="*/ 33 w 339"/>
                <a:gd name="T61" fmla="*/ 189 h 446"/>
                <a:gd name="T62" fmla="*/ 38 w 339"/>
                <a:gd name="T63" fmla="*/ 165 h 446"/>
                <a:gd name="T64" fmla="*/ 47 w 339"/>
                <a:gd name="T65" fmla="*/ 142 h 446"/>
                <a:gd name="T66" fmla="*/ 58 w 339"/>
                <a:gd name="T67" fmla="*/ 119 h 446"/>
                <a:gd name="T68" fmla="*/ 73 w 339"/>
                <a:gd name="T69" fmla="*/ 103 h 446"/>
                <a:gd name="T70" fmla="*/ 88 w 339"/>
                <a:gd name="T71" fmla="*/ 89 h 446"/>
                <a:gd name="T72" fmla="*/ 106 w 339"/>
                <a:gd name="T73" fmla="*/ 80 h 446"/>
                <a:gd name="T74" fmla="*/ 123 w 339"/>
                <a:gd name="T75" fmla="*/ 71 h 446"/>
                <a:gd name="T76" fmla="*/ 141 w 339"/>
                <a:gd name="T77" fmla="*/ 64 h 446"/>
                <a:gd name="T78" fmla="*/ 159 w 339"/>
                <a:gd name="T79" fmla="*/ 57 h 446"/>
                <a:gd name="T80" fmla="*/ 177 w 339"/>
                <a:gd name="T81" fmla="*/ 50 h 446"/>
                <a:gd name="T82" fmla="*/ 197 w 339"/>
                <a:gd name="T83" fmla="*/ 40 h 446"/>
                <a:gd name="T84" fmla="*/ 222 w 339"/>
                <a:gd name="T85" fmla="*/ 33 h 446"/>
                <a:gd name="T86" fmla="*/ 248 w 339"/>
                <a:gd name="T87" fmla="*/ 24 h 446"/>
                <a:gd name="T88" fmla="*/ 275 w 339"/>
                <a:gd name="T89" fmla="*/ 17 h 446"/>
                <a:gd name="T90" fmla="*/ 299 w 339"/>
                <a:gd name="T91" fmla="*/ 10 h 446"/>
                <a:gd name="T92" fmla="*/ 319 w 339"/>
                <a:gd name="T93" fmla="*/ 5 h 446"/>
                <a:gd name="T94" fmla="*/ 333 w 339"/>
                <a:gd name="T95" fmla="*/ 0 h 446"/>
                <a:gd name="T96" fmla="*/ 339 w 339"/>
                <a:gd name="T9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446">
                  <a:moveTo>
                    <a:pt x="339" y="0"/>
                  </a:moveTo>
                  <a:lnTo>
                    <a:pt x="334" y="2"/>
                  </a:lnTo>
                  <a:lnTo>
                    <a:pt x="322" y="10"/>
                  </a:lnTo>
                  <a:lnTo>
                    <a:pt x="305" y="23"/>
                  </a:lnTo>
                  <a:lnTo>
                    <a:pt x="285" y="42"/>
                  </a:lnTo>
                  <a:lnTo>
                    <a:pt x="262" y="67"/>
                  </a:lnTo>
                  <a:lnTo>
                    <a:pt x="239" y="99"/>
                  </a:lnTo>
                  <a:lnTo>
                    <a:pt x="217" y="138"/>
                  </a:lnTo>
                  <a:lnTo>
                    <a:pt x="200" y="183"/>
                  </a:lnTo>
                  <a:lnTo>
                    <a:pt x="179" y="231"/>
                  </a:lnTo>
                  <a:lnTo>
                    <a:pt x="150" y="281"/>
                  </a:lnTo>
                  <a:lnTo>
                    <a:pt x="116" y="327"/>
                  </a:lnTo>
                  <a:lnTo>
                    <a:pt x="83" y="370"/>
                  </a:lnTo>
                  <a:lnTo>
                    <a:pt x="50" y="404"/>
                  </a:lnTo>
                  <a:lnTo>
                    <a:pt x="23" y="430"/>
                  </a:lnTo>
                  <a:lnTo>
                    <a:pt x="5" y="443"/>
                  </a:lnTo>
                  <a:lnTo>
                    <a:pt x="0" y="446"/>
                  </a:lnTo>
                  <a:lnTo>
                    <a:pt x="0" y="442"/>
                  </a:lnTo>
                  <a:lnTo>
                    <a:pt x="4" y="434"/>
                  </a:lnTo>
                  <a:lnTo>
                    <a:pt x="8" y="419"/>
                  </a:lnTo>
                  <a:lnTo>
                    <a:pt x="14" y="404"/>
                  </a:lnTo>
                  <a:lnTo>
                    <a:pt x="20" y="383"/>
                  </a:lnTo>
                  <a:lnTo>
                    <a:pt x="26" y="364"/>
                  </a:lnTo>
                  <a:lnTo>
                    <a:pt x="29" y="342"/>
                  </a:lnTo>
                  <a:lnTo>
                    <a:pt x="34" y="323"/>
                  </a:lnTo>
                  <a:lnTo>
                    <a:pt x="34" y="301"/>
                  </a:lnTo>
                  <a:lnTo>
                    <a:pt x="34" y="281"/>
                  </a:lnTo>
                  <a:lnTo>
                    <a:pt x="32" y="258"/>
                  </a:lnTo>
                  <a:lnTo>
                    <a:pt x="32" y="236"/>
                  </a:lnTo>
                  <a:lnTo>
                    <a:pt x="31" y="212"/>
                  </a:lnTo>
                  <a:lnTo>
                    <a:pt x="33" y="189"/>
                  </a:lnTo>
                  <a:lnTo>
                    <a:pt x="38" y="165"/>
                  </a:lnTo>
                  <a:lnTo>
                    <a:pt x="47" y="142"/>
                  </a:lnTo>
                  <a:lnTo>
                    <a:pt x="58" y="119"/>
                  </a:lnTo>
                  <a:lnTo>
                    <a:pt x="73" y="103"/>
                  </a:lnTo>
                  <a:lnTo>
                    <a:pt x="88" y="89"/>
                  </a:lnTo>
                  <a:lnTo>
                    <a:pt x="106" y="80"/>
                  </a:lnTo>
                  <a:lnTo>
                    <a:pt x="123" y="71"/>
                  </a:lnTo>
                  <a:lnTo>
                    <a:pt x="141" y="64"/>
                  </a:lnTo>
                  <a:lnTo>
                    <a:pt x="159" y="57"/>
                  </a:lnTo>
                  <a:lnTo>
                    <a:pt x="177" y="50"/>
                  </a:lnTo>
                  <a:lnTo>
                    <a:pt x="197" y="40"/>
                  </a:lnTo>
                  <a:lnTo>
                    <a:pt x="222" y="33"/>
                  </a:lnTo>
                  <a:lnTo>
                    <a:pt x="248" y="24"/>
                  </a:lnTo>
                  <a:lnTo>
                    <a:pt x="275" y="17"/>
                  </a:lnTo>
                  <a:lnTo>
                    <a:pt x="299" y="10"/>
                  </a:lnTo>
                  <a:lnTo>
                    <a:pt x="319" y="5"/>
                  </a:lnTo>
                  <a:lnTo>
                    <a:pt x="333" y="0"/>
                  </a:lnTo>
                  <a:lnTo>
                    <a:pt x="339" y="0"/>
                  </a:lnTo>
                  <a:close/>
                </a:path>
              </a:pathLst>
            </a:custGeom>
            <a:solidFill>
              <a:srgbClr val="B8DE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61" name="Freeform 73"/>
            <p:cNvSpPr>
              <a:spLocks/>
            </p:cNvSpPr>
            <p:nvPr/>
          </p:nvSpPr>
          <p:spPr bwMode="auto">
            <a:xfrm>
              <a:off x="2233" y="2221"/>
              <a:ext cx="187" cy="321"/>
            </a:xfrm>
            <a:custGeom>
              <a:avLst/>
              <a:gdLst>
                <a:gd name="T0" fmla="*/ 11 w 376"/>
                <a:gd name="T1" fmla="*/ 3 h 640"/>
                <a:gd name="T2" fmla="*/ 84 w 376"/>
                <a:gd name="T3" fmla="*/ 41 h 640"/>
                <a:gd name="T4" fmla="*/ 187 w 376"/>
                <a:gd name="T5" fmla="*/ 104 h 640"/>
                <a:gd name="T6" fmla="*/ 269 w 376"/>
                <a:gd name="T7" fmla="*/ 184 h 640"/>
                <a:gd name="T8" fmla="*/ 298 w 376"/>
                <a:gd name="T9" fmla="*/ 267 h 640"/>
                <a:gd name="T10" fmla="*/ 326 w 376"/>
                <a:gd name="T11" fmla="*/ 339 h 640"/>
                <a:gd name="T12" fmla="*/ 358 w 376"/>
                <a:gd name="T13" fmla="*/ 398 h 640"/>
                <a:gd name="T14" fmla="*/ 376 w 376"/>
                <a:gd name="T15" fmla="*/ 443 h 640"/>
                <a:gd name="T16" fmla="*/ 365 w 376"/>
                <a:gd name="T17" fmla="*/ 475 h 640"/>
                <a:gd name="T18" fmla="*/ 325 w 376"/>
                <a:gd name="T19" fmla="*/ 511 h 640"/>
                <a:gd name="T20" fmla="*/ 272 w 376"/>
                <a:gd name="T21" fmla="*/ 545 h 640"/>
                <a:gd name="T22" fmla="*/ 222 w 376"/>
                <a:gd name="T23" fmla="*/ 570 h 640"/>
                <a:gd name="T24" fmla="*/ 190 w 376"/>
                <a:gd name="T25" fmla="*/ 584 h 640"/>
                <a:gd name="T26" fmla="*/ 162 w 376"/>
                <a:gd name="T27" fmla="*/ 602 h 640"/>
                <a:gd name="T28" fmla="*/ 136 w 376"/>
                <a:gd name="T29" fmla="*/ 622 h 640"/>
                <a:gd name="T30" fmla="*/ 121 w 376"/>
                <a:gd name="T31" fmla="*/ 638 h 640"/>
                <a:gd name="T32" fmla="*/ 119 w 376"/>
                <a:gd name="T33" fmla="*/ 637 h 640"/>
                <a:gd name="T34" fmla="*/ 119 w 376"/>
                <a:gd name="T35" fmla="*/ 615 h 640"/>
                <a:gd name="T36" fmla="*/ 125 w 376"/>
                <a:gd name="T37" fmla="*/ 580 h 640"/>
                <a:gd name="T38" fmla="*/ 136 w 376"/>
                <a:gd name="T39" fmla="*/ 539 h 640"/>
                <a:gd name="T40" fmla="*/ 151 w 376"/>
                <a:gd name="T41" fmla="*/ 498 h 640"/>
                <a:gd name="T42" fmla="*/ 142 w 376"/>
                <a:gd name="T43" fmla="*/ 452 h 640"/>
                <a:gd name="T44" fmla="*/ 123 w 376"/>
                <a:gd name="T45" fmla="*/ 404 h 640"/>
                <a:gd name="T46" fmla="*/ 110 w 376"/>
                <a:gd name="T47" fmla="*/ 352 h 640"/>
                <a:gd name="T48" fmla="*/ 113 w 376"/>
                <a:gd name="T49" fmla="*/ 297 h 640"/>
                <a:gd name="T50" fmla="*/ 109 w 376"/>
                <a:gd name="T51" fmla="*/ 241 h 640"/>
                <a:gd name="T52" fmla="*/ 94 w 376"/>
                <a:gd name="T53" fmla="*/ 182 h 640"/>
                <a:gd name="T54" fmla="*/ 77 w 376"/>
                <a:gd name="T55" fmla="*/ 127 h 640"/>
                <a:gd name="T56" fmla="*/ 59 w 376"/>
                <a:gd name="T57" fmla="*/ 82 h 640"/>
                <a:gd name="T58" fmla="*/ 38 w 376"/>
                <a:gd name="T59" fmla="*/ 43 h 640"/>
                <a:gd name="T60" fmla="*/ 16 w 376"/>
                <a:gd name="T61" fmla="*/ 15 h 640"/>
                <a:gd name="T62" fmla="*/ 1 w 376"/>
                <a:gd name="T63" fmla="*/ 1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640">
                  <a:moveTo>
                    <a:pt x="0" y="0"/>
                  </a:moveTo>
                  <a:lnTo>
                    <a:pt x="11" y="3"/>
                  </a:lnTo>
                  <a:lnTo>
                    <a:pt x="41" y="19"/>
                  </a:lnTo>
                  <a:lnTo>
                    <a:pt x="84" y="41"/>
                  </a:lnTo>
                  <a:lnTo>
                    <a:pt x="136" y="71"/>
                  </a:lnTo>
                  <a:lnTo>
                    <a:pt x="187" y="104"/>
                  </a:lnTo>
                  <a:lnTo>
                    <a:pt x="234" y="143"/>
                  </a:lnTo>
                  <a:lnTo>
                    <a:pt x="269" y="184"/>
                  </a:lnTo>
                  <a:lnTo>
                    <a:pt x="288" y="227"/>
                  </a:lnTo>
                  <a:lnTo>
                    <a:pt x="298" y="267"/>
                  </a:lnTo>
                  <a:lnTo>
                    <a:pt x="311" y="306"/>
                  </a:lnTo>
                  <a:lnTo>
                    <a:pt x="326" y="339"/>
                  </a:lnTo>
                  <a:lnTo>
                    <a:pt x="343" y="371"/>
                  </a:lnTo>
                  <a:lnTo>
                    <a:pt x="358" y="398"/>
                  </a:lnTo>
                  <a:lnTo>
                    <a:pt x="370" y="422"/>
                  </a:lnTo>
                  <a:lnTo>
                    <a:pt x="376" y="443"/>
                  </a:lnTo>
                  <a:lnTo>
                    <a:pt x="376" y="461"/>
                  </a:lnTo>
                  <a:lnTo>
                    <a:pt x="365" y="475"/>
                  </a:lnTo>
                  <a:lnTo>
                    <a:pt x="348" y="493"/>
                  </a:lnTo>
                  <a:lnTo>
                    <a:pt x="325" y="511"/>
                  </a:lnTo>
                  <a:lnTo>
                    <a:pt x="300" y="529"/>
                  </a:lnTo>
                  <a:lnTo>
                    <a:pt x="272" y="545"/>
                  </a:lnTo>
                  <a:lnTo>
                    <a:pt x="246" y="559"/>
                  </a:lnTo>
                  <a:lnTo>
                    <a:pt x="222" y="570"/>
                  </a:lnTo>
                  <a:lnTo>
                    <a:pt x="206" y="579"/>
                  </a:lnTo>
                  <a:lnTo>
                    <a:pt x="190" y="584"/>
                  </a:lnTo>
                  <a:lnTo>
                    <a:pt x="176" y="592"/>
                  </a:lnTo>
                  <a:lnTo>
                    <a:pt x="162" y="602"/>
                  </a:lnTo>
                  <a:lnTo>
                    <a:pt x="148" y="612"/>
                  </a:lnTo>
                  <a:lnTo>
                    <a:pt x="136" y="622"/>
                  </a:lnTo>
                  <a:lnTo>
                    <a:pt x="127" y="632"/>
                  </a:lnTo>
                  <a:lnTo>
                    <a:pt x="121" y="638"/>
                  </a:lnTo>
                  <a:lnTo>
                    <a:pt x="119" y="640"/>
                  </a:lnTo>
                  <a:lnTo>
                    <a:pt x="119" y="637"/>
                  </a:lnTo>
                  <a:lnTo>
                    <a:pt x="119" y="628"/>
                  </a:lnTo>
                  <a:lnTo>
                    <a:pt x="119" y="615"/>
                  </a:lnTo>
                  <a:lnTo>
                    <a:pt x="123" y="599"/>
                  </a:lnTo>
                  <a:lnTo>
                    <a:pt x="125" y="580"/>
                  </a:lnTo>
                  <a:lnTo>
                    <a:pt x="130" y="561"/>
                  </a:lnTo>
                  <a:lnTo>
                    <a:pt x="136" y="539"/>
                  </a:lnTo>
                  <a:lnTo>
                    <a:pt x="146" y="520"/>
                  </a:lnTo>
                  <a:lnTo>
                    <a:pt x="151" y="498"/>
                  </a:lnTo>
                  <a:lnTo>
                    <a:pt x="148" y="476"/>
                  </a:lnTo>
                  <a:lnTo>
                    <a:pt x="142" y="452"/>
                  </a:lnTo>
                  <a:lnTo>
                    <a:pt x="134" y="429"/>
                  </a:lnTo>
                  <a:lnTo>
                    <a:pt x="123" y="404"/>
                  </a:lnTo>
                  <a:lnTo>
                    <a:pt x="116" y="379"/>
                  </a:lnTo>
                  <a:lnTo>
                    <a:pt x="110" y="352"/>
                  </a:lnTo>
                  <a:lnTo>
                    <a:pt x="112" y="326"/>
                  </a:lnTo>
                  <a:lnTo>
                    <a:pt x="113" y="297"/>
                  </a:lnTo>
                  <a:lnTo>
                    <a:pt x="112" y="269"/>
                  </a:lnTo>
                  <a:lnTo>
                    <a:pt x="109" y="241"/>
                  </a:lnTo>
                  <a:lnTo>
                    <a:pt x="103" y="212"/>
                  </a:lnTo>
                  <a:lnTo>
                    <a:pt x="94" y="182"/>
                  </a:lnTo>
                  <a:lnTo>
                    <a:pt x="87" y="154"/>
                  </a:lnTo>
                  <a:lnTo>
                    <a:pt x="77" y="127"/>
                  </a:lnTo>
                  <a:lnTo>
                    <a:pt x="70" y="104"/>
                  </a:lnTo>
                  <a:lnTo>
                    <a:pt x="59" y="82"/>
                  </a:lnTo>
                  <a:lnTo>
                    <a:pt x="50" y="62"/>
                  </a:lnTo>
                  <a:lnTo>
                    <a:pt x="38" y="43"/>
                  </a:lnTo>
                  <a:lnTo>
                    <a:pt x="27" y="29"/>
                  </a:lnTo>
                  <a:lnTo>
                    <a:pt x="16" y="15"/>
                  </a:lnTo>
                  <a:lnTo>
                    <a:pt x="7" y="7"/>
                  </a:lnTo>
                  <a:lnTo>
                    <a:pt x="1" y="1"/>
                  </a:lnTo>
                  <a:lnTo>
                    <a:pt x="0" y="0"/>
                  </a:lnTo>
                  <a:close/>
                </a:path>
              </a:pathLst>
            </a:custGeom>
            <a:solidFill>
              <a:srgbClr val="4269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62" name="Freeform 74"/>
            <p:cNvSpPr>
              <a:spLocks/>
            </p:cNvSpPr>
            <p:nvPr/>
          </p:nvSpPr>
          <p:spPr bwMode="auto">
            <a:xfrm>
              <a:off x="1893" y="2712"/>
              <a:ext cx="134" cy="29"/>
            </a:xfrm>
            <a:custGeom>
              <a:avLst/>
              <a:gdLst>
                <a:gd name="T0" fmla="*/ 0 w 267"/>
                <a:gd name="T1" fmla="*/ 29 h 59"/>
                <a:gd name="T2" fmla="*/ 4 w 267"/>
                <a:gd name="T3" fmla="*/ 26 h 59"/>
                <a:gd name="T4" fmla="*/ 16 w 267"/>
                <a:gd name="T5" fmla="*/ 23 h 59"/>
                <a:gd name="T6" fmla="*/ 34 w 267"/>
                <a:gd name="T7" fmla="*/ 17 h 59"/>
                <a:gd name="T8" fmla="*/ 58 w 267"/>
                <a:gd name="T9" fmla="*/ 12 h 59"/>
                <a:gd name="T10" fmla="*/ 83 w 267"/>
                <a:gd name="T11" fmla="*/ 6 h 59"/>
                <a:gd name="T12" fmla="*/ 112 w 267"/>
                <a:gd name="T13" fmla="*/ 2 h 59"/>
                <a:gd name="T14" fmla="*/ 141 w 267"/>
                <a:gd name="T15" fmla="*/ 0 h 59"/>
                <a:gd name="T16" fmla="*/ 170 w 267"/>
                <a:gd name="T17" fmla="*/ 1 h 59"/>
                <a:gd name="T18" fmla="*/ 194 w 267"/>
                <a:gd name="T19" fmla="*/ 3 h 59"/>
                <a:gd name="T20" fmla="*/ 214 w 267"/>
                <a:gd name="T21" fmla="*/ 8 h 59"/>
                <a:gd name="T22" fmla="*/ 231 w 267"/>
                <a:gd name="T23" fmla="*/ 14 h 59"/>
                <a:gd name="T24" fmla="*/ 246 w 267"/>
                <a:gd name="T25" fmla="*/ 21 h 59"/>
                <a:gd name="T26" fmla="*/ 254 w 267"/>
                <a:gd name="T27" fmla="*/ 26 h 59"/>
                <a:gd name="T28" fmla="*/ 261 w 267"/>
                <a:gd name="T29" fmla="*/ 32 h 59"/>
                <a:gd name="T30" fmla="*/ 265 w 267"/>
                <a:gd name="T31" fmla="*/ 36 h 59"/>
                <a:gd name="T32" fmla="*/ 267 w 267"/>
                <a:gd name="T33" fmla="*/ 38 h 59"/>
                <a:gd name="T34" fmla="*/ 240 w 267"/>
                <a:gd name="T35" fmla="*/ 59 h 59"/>
                <a:gd name="T36" fmla="*/ 236 w 267"/>
                <a:gd name="T37" fmla="*/ 56 h 59"/>
                <a:gd name="T38" fmla="*/ 230 w 267"/>
                <a:gd name="T39" fmla="*/ 52 h 59"/>
                <a:gd name="T40" fmla="*/ 219 w 267"/>
                <a:gd name="T41" fmla="*/ 44 h 59"/>
                <a:gd name="T42" fmla="*/ 207 w 267"/>
                <a:gd name="T43" fmla="*/ 38 h 59"/>
                <a:gd name="T44" fmla="*/ 190 w 267"/>
                <a:gd name="T45" fmla="*/ 31 h 59"/>
                <a:gd name="T46" fmla="*/ 174 w 267"/>
                <a:gd name="T47" fmla="*/ 25 h 59"/>
                <a:gd name="T48" fmla="*/ 153 w 267"/>
                <a:gd name="T49" fmla="*/ 21 h 59"/>
                <a:gd name="T50" fmla="*/ 134 w 267"/>
                <a:gd name="T51" fmla="*/ 21 h 59"/>
                <a:gd name="T52" fmla="*/ 111 w 267"/>
                <a:gd name="T53" fmla="*/ 21 h 59"/>
                <a:gd name="T54" fmla="*/ 88 w 267"/>
                <a:gd name="T55" fmla="*/ 24 h 59"/>
                <a:gd name="T56" fmla="*/ 65 w 267"/>
                <a:gd name="T57" fmla="*/ 24 h 59"/>
                <a:gd name="T58" fmla="*/ 45 w 267"/>
                <a:gd name="T59" fmla="*/ 26 h 59"/>
                <a:gd name="T60" fmla="*/ 25 w 267"/>
                <a:gd name="T61" fmla="*/ 26 h 59"/>
                <a:gd name="T62" fmla="*/ 12 w 267"/>
                <a:gd name="T63" fmla="*/ 27 h 59"/>
                <a:gd name="T64" fmla="*/ 3 w 267"/>
                <a:gd name="T65" fmla="*/ 27 h 59"/>
                <a:gd name="T66" fmla="*/ 0 w 267"/>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59">
                  <a:moveTo>
                    <a:pt x="0" y="29"/>
                  </a:moveTo>
                  <a:lnTo>
                    <a:pt x="4" y="26"/>
                  </a:lnTo>
                  <a:lnTo>
                    <a:pt x="16" y="23"/>
                  </a:lnTo>
                  <a:lnTo>
                    <a:pt x="34" y="17"/>
                  </a:lnTo>
                  <a:lnTo>
                    <a:pt x="58" y="12"/>
                  </a:lnTo>
                  <a:lnTo>
                    <a:pt x="83" y="6"/>
                  </a:lnTo>
                  <a:lnTo>
                    <a:pt x="112" y="2"/>
                  </a:lnTo>
                  <a:lnTo>
                    <a:pt x="141" y="0"/>
                  </a:lnTo>
                  <a:lnTo>
                    <a:pt x="170" y="1"/>
                  </a:lnTo>
                  <a:lnTo>
                    <a:pt x="194" y="3"/>
                  </a:lnTo>
                  <a:lnTo>
                    <a:pt x="214" y="8"/>
                  </a:lnTo>
                  <a:lnTo>
                    <a:pt x="231" y="14"/>
                  </a:lnTo>
                  <a:lnTo>
                    <a:pt x="246" y="21"/>
                  </a:lnTo>
                  <a:lnTo>
                    <a:pt x="254" y="26"/>
                  </a:lnTo>
                  <a:lnTo>
                    <a:pt x="261" y="32"/>
                  </a:lnTo>
                  <a:lnTo>
                    <a:pt x="265" y="36"/>
                  </a:lnTo>
                  <a:lnTo>
                    <a:pt x="267" y="38"/>
                  </a:lnTo>
                  <a:lnTo>
                    <a:pt x="240" y="59"/>
                  </a:lnTo>
                  <a:lnTo>
                    <a:pt x="236" y="56"/>
                  </a:lnTo>
                  <a:lnTo>
                    <a:pt x="230" y="52"/>
                  </a:lnTo>
                  <a:lnTo>
                    <a:pt x="219" y="44"/>
                  </a:lnTo>
                  <a:lnTo>
                    <a:pt x="207" y="38"/>
                  </a:lnTo>
                  <a:lnTo>
                    <a:pt x="190" y="31"/>
                  </a:lnTo>
                  <a:lnTo>
                    <a:pt x="174" y="25"/>
                  </a:lnTo>
                  <a:lnTo>
                    <a:pt x="153" y="21"/>
                  </a:lnTo>
                  <a:lnTo>
                    <a:pt x="134" y="21"/>
                  </a:lnTo>
                  <a:lnTo>
                    <a:pt x="111" y="21"/>
                  </a:lnTo>
                  <a:lnTo>
                    <a:pt x="88" y="24"/>
                  </a:lnTo>
                  <a:lnTo>
                    <a:pt x="65" y="24"/>
                  </a:lnTo>
                  <a:lnTo>
                    <a:pt x="45" y="26"/>
                  </a:lnTo>
                  <a:lnTo>
                    <a:pt x="25" y="26"/>
                  </a:lnTo>
                  <a:lnTo>
                    <a:pt x="12" y="27"/>
                  </a:lnTo>
                  <a:lnTo>
                    <a:pt x="3" y="27"/>
                  </a:lnTo>
                  <a:lnTo>
                    <a:pt x="0" y="29"/>
                  </a:lnTo>
                  <a:close/>
                </a:path>
              </a:pathLst>
            </a:custGeom>
            <a:solidFill>
              <a:srgbClr val="F0FFF0"/>
            </a:solidFill>
            <a:ln w="1588">
              <a:solidFill>
                <a:srgbClr val="404040"/>
              </a:solidFill>
              <a:prstDash val="solid"/>
              <a:round/>
              <a:headEnd/>
              <a:tailEnd/>
            </a:ln>
          </p:spPr>
          <p:txBody>
            <a:bodyPr/>
            <a:lstStyle/>
            <a:p>
              <a:endParaRPr lang="en-US"/>
            </a:p>
          </p:txBody>
        </p:sp>
        <p:sp>
          <p:nvSpPr>
            <p:cNvPr id="12363" name="Freeform 75"/>
            <p:cNvSpPr>
              <a:spLocks/>
            </p:cNvSpPr>
            <p:nvPr/>
          </p:nvSpPr>
          <p:spPr bwMode="auto">
            <a:xfrm>
              <a:off x="2400" y="2700"/>
              <a:ext cx="90" cy="116"/>
            </a:xfrm>
            <a:custGeom>
              <a:avLst/>
              <a:gdLst>
                <a:gd name="T0" fmla="*/ 171 w 181"/>
                <a:gd name="T1" fmla="*/ 0 h 231"/>
                <a:gd name="T2" fmla="*/ 166 w 181"/>
                <a:gd name="T3" fmla="*/ 2 h 231"/>
                <a:gd name="T4" fmla="*/ 158 w 181"/>
                <a:gd name="T5" fmla="*/ 10 h 231"/>
                <a:gd name="T6" fmla="*/ 144 w 181"/>
                <a:gd name="T7" fmla="*/ 20 h 231"/>
                <a:gd name="T8" fmla="*/ 132 w 181"/>
                <a:gd name="T9" fmla="*/ 36 h 231"/>
                <a:gd name="T10" fmla="*/ 119 w 181"/>
                <a:gd name="T11" fmla="*/ 53 h 231"/>
                <a:gd name="T12" fmla="*/ 111 w 181"/>
                <a:gd name="T13" fmla="*/ 71 h 231"/>
                <a:gd name="T14" fmla="*/ 106 w 181"/>
                <a:gd name="T15" fmla="*/ 89 h 231"/>
                <a:gd name="T16" fmla="*/ 111 w 181"/>
                <a:gd name="T17" fmla="*/ 108 h 231"/>
                <a:gd name="T18" fmla="*/ 119 w 181"/>
                <a:gd name="T19" fmla="*/ 123 h 231"/>
                <a:gd name="T20" fmla="*/ 132 w 181"/>
                <a:gd name="T21" fmla="*/ 134 h 231"/>
                <a:gd name="T22" fmla="*/ 146 w 181"/>
                <a:gd name="T23" fmla="*/ 142 h 231"/>
                <a:gd name="T24" fmla="*/ 159 w 181"/>
                <a:gd name="T25" fmla="*/ 148 h 231"/>
                <a:gd name="T26" fmla="*/ 170 w 181"/>
                <a:gd name="T27" fmla="*/ 150 h 231"/>
                <a:gd name="T28" fmla="*/ 178 w 181"/>
                <a:gd name="T29" fmla="*/ 154 h 231"/>
                <a:gd name="T30" fmla="*/ 181 w 181"/>
                <a:gd name="T31" fmla="*/ 156 h 231"/>
                <a:gd name="T32" fmla="*/ 179 w 181"/>
                <a:gd name="T33" fmla="*/ 160 h 231"/>
                <a:gd name="T34" fmla="*/ 4 w 181"/>
                <a:gd name="T35" fmla="*/ 231 h 231"/>
                <a:gd name="T36" fmla="*/ 0 w 181"/>
                <a:gd name="T37" fmla="*/ 225 h 231"/>
                <a:gd name="T38" fmla="*/ 5 w 181"/>
                <a:gd name="T39" fmla="*/ 207 h 231"/>
                <a:gd name="T40" fmla="*/ 13 w 181"/>
                <a:gd name="T41" fmla="*/ 180 h 231"/>
                <a:gd name="T42" fmla="*/ 28 w 181"/>
                <a:gd name="T43" fmla="*/ 150 h 231"/>
                <a:gd name="T44" fmla="*/ 42 w 181"/>
                <a:gd name="T45" fmla="*/ 117 h 231"/>
                <a:gd name="T46" fmla="*/ 61 w 181"/>
                <a:gd name="T47" fmla="*/ 87 h 231"/>
                <a:gd name="T48" fmla="*/ 81 w 181"/>
                <a:gd name="T49" fmla="*/ 61 h 231"/>
                <a:gd name="T50" fmla="*/ 102 w 181"/>
                <a:gd name="T51" fmla="*/ 46 h 231"/>
                <a:gd name="T52" fmla="*/ 117 w 181"/>
                <a:gd name="T53" fmla="*/ 31 h 231"/>
                <a:gd name="T54" fmla="*/ 131 w 181"/>
                <a:gd name="T55" fmla="*/ 20 h 231"/>
                <a:gd name="T56" fmla="*/ 142 w 181"/>
                <a:gd name="T57" fmla="*/ 12 h 231"/>
                <a:gd name="T58" fmla="*/ 153 w 181"/>
                <a:gd name="T59" fmla="*/ 7 h 231"/>
                <a:gd name="T60" fmla="*/ 160 w 181"/>
                <a:gd name="T61" fmla="*/ 2 h 231"/>
                <a:gd name="T62" fmla="*/ 166 w 181"/>
                <a:gd name="T63" fmla="*/ 1 h 231"/>
                <a:gd name="T64" fmla="*/ 168 w 181"/>
                <a:gd name="T65" fmla="*/ 0 h 231"/>
                <a:gd name="T66" fmla="*/ 171 w 181"/>
                <a:gd name="T6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1" h="231">
                  <a:moveTo>
                    <a:pt x="171" y="0"/>
                  </a:moveTo>
                  <a:lnTo>
                    <a:pt x="166" y="2"/>
                  </a:lnTo>
                  <a:lnTo>
                    <a:pt x="158" y="10"/>
                  </a:lnTo>
                  <a:lnTo>
                    <a:pt x="144" y="20"/>
                  </a:lnTo>
                  <a:lnTo>
                    <a:pt x="132" y="36"/>
                  </a:lnTo>
                  <a:lnTo>
                    <a:pt x="119" y="53"/>
                  </a:lnTo>
                  <a:lnTo>
                    <a:pt x="111" y="71"/>
                  </a:lnTo>
                  <a:lnTo>
                    <a:pt x="106" y="89"/>
                  </a:lnTo>
                  <a:lnTo>
                    <a:pt x="111" y="108"/>
                  </a:lnTo>
                  <a:lnTo>
                    <a:pt x="119" y="123"/>
                  </a:lnTo>
                  <a:lnTo>
                    <a:pt x="132" y="134"/>
                  </a:lnTo>
                  <a:lnTo>
                    <a:pt x="146" y="142"/>
                  </a:lnTo>
                  <a:lnTo>
                    <a:pt x="159" y="148"/>
                  </a:lnTo>
                  <a:lnTo>
                    <a:pt x="170" y="150"/>
                  </a:lnTo>
                  <a:lnTo>
                    <a:pt x="178" y="154"/>
                  </a:lnTo>
                  <a:lnTo>
                    <a:pt x="181" y="156"/>
                  </a:lnTo>
                  <a:lnTo>
                    <a:pt x="179" y="160"/>
                  </a:lnTo>
                  <a:lnTo>
                    <a:pt x="4" y="231"/>
                  </a:lnTo>
                  <a:lnTo>
                    <a:pt x="0" y="225"/>
                  </a:lnTo>
                  <a:lnTo>
                    <a:pt x="5" y="207"/>
                  </a:lnTo>
                  <a:lnTo>
                    <a:pt x="13" y="180"/>
                  </a:lnTo>
                  <a:lnTo>
                    <a:pt x="28" y="150"/>
                  </a:lnTo>
                  <a:lnTo>
                    <a:pt x="42" y="117"/>
                  </a:lnTo>
                  <a:lnTo>
                    <a:pt x="61" y="87"/>
                  </a:lnTo>
                  <a:lnTo>
                    <a:pt x="81" y="61"/>
                  </a:lnTo>
                  <a:lnTo>
                    <a:pt x="102" y="46"/>
                  </a:lnTo>
                  <a:lnTo>
                    <a:pt x="117" y="31"/>
                  </a:lnTo>
                  <a:lnTo>
                    <a:pt x="131" y="20"/>
                  </a:lnTo>
                  <a:lnTo>
                    <a:pt x="142" y="12"/>
                  </a:lnTo>
                  <a:lnTo>
                    <a:pt x="153" y="7"/>
                  </a:lnTo>
                  <a:lnTo>
                    <a:pt x="160" y="2"/>
                  </a:lnTo>
                  <a:lnTo>
                    <a:pt x="166" y="1"/>
                  </a:lnTo>
                  <a:lnTo>
                    <a:pt x="168" y="0"/>
                  </a:lnTo>
                  <a:lnTo>
                    <a:pt x="171" y="0"/>
                  </a:lnTo>
                  <a:close/>
                </a:path>
              </a:pathLst>
            </a:custGeom>
            <a:solidFill>
              <a:srgbClr val="337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64" name="Freeform 76"/>
            <p:cNvSpPr>
              <a:spLocks/>
            </p:cNvSpPr>
            <p:nvPr/>
          </p:nvSpPr>
          <p:spPr bwMode="auto">
            <a:xfrm>
              <a:off x="2016" y="2844"/>
              <a:ext cx="82" cy="154"/>
            </a:xfrm>
            <a:custGeom>
              <a:avLst/>
              <a:gdLst>
                <a:gd name="T0" fmla="*/ 161 w 165"/>
                <a:gd name="T1" fmla="*/ 1 h 307"/>
                <a:gd name="T2" fmla="*/ 159 w 165"/>
                <a:gd name="T3" fmla="*/ 6 h 307"/>
                <a:gd name="T4" fmla="*/ 154 w 165"/>
                <a:gd name="T5" fmla="*/ 21 h 307"/>
                <a:gd name="T6" fmla="*/ 145 w 165"/>
                <a:gd name="T7" fmla="*/ 44 h 307"/>
                <a:gd name="T8" fmla="*/ 137 w 165"/>
                <a:gd name="T9" fmla="*/ 72 h 307"/>
                <a:gd name="T10" fmla="*/ 126 w 165"/>
                <a:gd name="T11" fmla="*/ 102 h 307"/>
                <a:gd name="T12" fmla="*/ 115 w 165"/>
                <a:gd name="T13" fmla="*/ 133 h 307"/>
                <a:gd name="T14" fmla="*/ 105 w 165"/>
                <a:gd name="T15" fmla="*/ 161 h 307"/>
                <a:gd name="T16" fmla="*/ 96 w 165"/>
                <a:gd name="T17" fmla="*/ 186 h 307"/>
                <a:gd name="T18" fmla="*/ 84 w 165"/>
                <a:gd name="T19" fmla="*/ 207 h 307"/>
                <a:gd name="T20" fmla="*/ 71 w 165"/>
                <a:gd name="T21" fmla="*/ 227 h 307"/>
                <a:gd name="T22" fmla="*/ 54 w 165"/>
                <a:gd name="T23" fmla="*/ 248 h 307"/>
                <a:gd name="T24" fmla="*/ 40 w 165"/>
                <a:gd name="T25" fmla="*/ 268 h 307"/>
                <a:gd name="T26" fmla="*/ 24 w 165"/>
                <a:gd name="T27" fmla="*/ 284 h 307"/>
                <a:gd name="T28" fmla="*/ 12 w 165"/>
                <a:gd name="T29" fmla="*/ 297 h 307"/>
                <a:gd name="T30" fmla="*/ 2 w 165"/>
                <a:gd name="T31" fmla="*/ 304 h 307"/>
                <a:gd name="T32" fmla="*/ 0 w 165"/>
                <a:gd name="T33" fmla="*/ 307 h 307"/>
                <a:gd name="T34" fmla="*/ 0 w 165"/>
                <a:gd name="T35" fmla="*/ 303 h 307"/>
                <a:gd name="T36" fmla="*/ 6 w 165"/>
                <a:gd name="T37" fmla="*/ 301 h 307"/>
                <a:gd name="T38" fmla="*/ 14 w 165"/>
                <a:gd name="T39" fmla="*/ 297 h 307"/>
                <a:gd name="T40" fmla="*/ 26 w 165"/>
                <a:gd name="T41" fmla="*/ 293 h 307"/>
                <a:gd name="T42" fmla="*/ 38 w 165"/>
                <a:gd name="T43" fmla="*/ 286 h 307"/>
                <a:gd name="T44" fmla="*/ 53 w 165"/>
                <a:gd name="T45" fmla="*/ 278 h 307"/>
                <a:gd name="T46" fmla="*/ 66 w 165"/>
                <a:gd name="T47" fmla="*/ 266 h 307"/>
                <a:gd name="T48" fmla="*/ 80 w 165"/>
                <a:gd name="T49" fmla="*/ 251 h 307"/>
                <a:gd name="T50" fmla="*/ 102 w 165"/>
                <a:gd name="T51" fmla="*/ 213 h 307"/>
                <a:gd name="T52" fmla="*/ 121 w 165"/>
                <a:gd name="T53" fmla="*/ 169 h 307"/>
                <a:gd name="T54" fmla="*/ 137 w 165"/>
                <a:gd name="T55" fmla="*/ 124 h 307"/>
                <a:gd name="T56" fmla="*/ 151 w 165"/>
                <a:gd name="T57" fmla="*/ 81 h 307"/>
                <a:gd name="T58" fmla="*/ 160 w 165"/>
                <a:gd name="T59" fmla="*/ 43 h 307"/>
                <a:gd name="T60" fmla="*/ 165 w 165"/>
                <a:gd name="T61" fmla="*/ 15 h 307"/>
                <a:gd name="T62" fmla="*/ 165 w 165"/>
                <a:gd name="T63" fmla="*/ 0 h 307"/>
                <a:gd name="T64" fmla="*/ 161 w 165"/>
                <a:gd name="T65"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307">
                  <a:moveTo>
                    <a:pt x="161" y="1"/>
                  </a:moveTo>
                  <a:lnTo>
                    <a:pt x="159" y="6"/>
                  </a:lnTo>
                  <a:lnTo>
                    <a:pt x="154" y="21"/>
                  </a:lnTo>
                  <a:lnTo>
                    <a:pt x="145" y="44"/>
                  </a:lnTo>
                  <a:lnTo>
                    <a:pt x="137" y="72"/>
                  </a:lnTo>
                  <a:lnTo>
                    <a:pt x="126" y="102"/>
                  </a:lnTo>
                  <a:lnTo>
                    <a:pt x="115" y="133"/>
                  </a:lnTo>
                  <a:lnTo>
                    <a:pt x="105" y="161"/>
                  </a:lnTo>
                  <a:lnTo>
                    <a:pt x="96" y="186"/>
                  </a:lnTo>
                  <a:lnTo>
                    <a:pt x="84" y="207"/>
                  </a:lnTo>
                  <a:lnTo>
                    <a:pt x="71" y="227"/>
                  </a:lnTo>
                  <a:lnTo>
                    <a:pt x="54" y="248"/>
                  </a:lnTo>
                  <a:lnTo>
                    <a:pt x="40" y="268"/>
                  </a:lnTo>
                  <a:lnTo>
                    <a:pt x="24" y="284"/>
                  </a:lnTo>
                  <a:lnTo>
                    <a:pt x="12" y="297"/>
                  </a:lnTo>
                  <a:lnTo>
                    <a:pt x="2" y="304"/>
                  </a:lnTo>
                  <a:lnTo>
                    <a:pt x="0" y="307"/>
                  </a:lnTo>
                  <a:lnTo>
                    <a:pt x="0" y="303"/>
                  </a:lnTo>
                  <a:lnTo>
                    <a:pt x="6" y="301"/>
                  </a:lnTo>
                  <a:lnTo>
                    <a:pt x="14" y="297"/>
                  </a:lnTo>
                  <a:lnTo>
                    <a:pt x="26" y="293"/>
                  </a:lnTo>
                  <a:lnTo>
                    <a:pt x="38" y="286"/>
                  </a:lnTo>
                  <a:lnTo>
                    <a:pt x="53" y="278"/>
                  </a:lnTo>
                  <a:lnTo>
                    <a:pt x="66" y="266"/>
                  </a:lnTo>
                  <a:lnTo>
                    <a:pt x="80" y="251"/>
                  </a:lnTo>
                  <a:lnTo>
                    <a:pt x="102" y="213"/>
                  </a:lnTo>
                  <a:lnTo>
                    <a:pt x="121" y="169"/>
                  </a:lnTo>
                  <a:lnTo>
                    <a:pt x="137" y="124"/>
                  </a:lnTo>
                  <a:lnTo>
                    <a:pt x="151" y="81"/>
                  </a:lnTo>
                  <a:lnTo>
                    <a:pt x="160" y="43"/>
                  </a:lnTo>
                  <a:lnTo>
                    <a:pt x="165" y="15"/>
                  </a:lnTo>
                  <a:lnTo>
                    <a:pt x="165" y="0"/>
                  </a:lnTo>
                  <a:lnTo>
                    <a:pt x="161" y="1"/>
                  </a:lnTo>
                  <a:close/>
                </a:path>
              </a:pathLst>
            </a:custGeom>
            <a:solidFill>
              <a:srgbClr val="337066"/>
            </a:solidFill>
            <a:ln w="1588">
              <a:solidFill>
                <a:srgbClr val="000000"/>
              </a:solidFill>
              <a:prstDash val="solid"/>
              <a:round/>
              <a:headEnd/>
              <a:tailEnd/>
            </a:ln>
          </p:spPr>
          <p:txBody>
            <a:bodyPr/>
            <a:lstStyle/>
            <a:p>
              <a:endParaRPr lang="en-US"/>
            </a:p>
          </p:txBody>
        </p:sp>
      </p:grpSp>
      <p:sp>
        <p:nvSpPr>
          <p:cNvPr id="12366" name="Text Box 78"/>
          <p:cNvSpPr txBox="1">
            <a:spLocks noChangeArrowheads="1"/>
          </p:cNvSpPr>
          <p:nvPr/>
        </p:nvSpPr>
        <p:spPr bwMode="auto">
          <a:xfrm>
            <a:off x="1712913" y="1044575"/>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67" name="Text Box 79"/>
          <p:cNvSpPr txBox="1">
            <a:spLocks noChangeArrowheads="1"/>
          </p:cNvSpPr>
          <p:nvPr/>
        </p:nvSpPr>
        <p:spPr bwMode="auto">
          <a:xfrm>
            <a:off x="2894013" y="1049338"/>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68" name="Text Box 80"/>
          <p:cNvSpPr txBox="1">
            <a:spLocks noChangeArrowheads="1"/>
          </p:cNvSpPr>
          <p:nvPr/>
        </p:nvSpPr>
        <p:spPr bwMode="auto">
          <a:xfrm>
            <a:off x="4032250" y="1054100"/>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69" name="Text Box 81"/>
          <p:cNvSpPr txBox="1">
            <a:spLocks noChangeArrowheads="1"/>
          </p:cNvSpPr>
          <p:nvPr/>
        </p:nvSpPr>
        <p:spPr bwMode="auto">
          <a:xfrm>
            <a:off x="5184775" y="1046163"/>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70" name="Text Box 82"/>
          <p:cNvSpPr txBox="1">
            <a:spLocks noChangeArrowheads="1"/>
          </p:cNvSpPr>
          <p:nvPr/>
        </p:nvSpPr>
        <p:spPr bwMode="auto">
          <a:xfrm>
            <a:off x="546100" y="2197100"/>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71" name="Text Box 83"/>
          <p:cNvSpPr txBox="1">
            <a:spLocks noChangeArrowheads="1"/>
          </p:cNvSpPr>
          <p:nvPr/>
        </p:nvSpPr>
        <p:spPr bwMode="auto">
          <a:xfrm>
            <a:off x="550863" y="3363913"/>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72" name="Text Box 84"/>
          <p:cNvSpPr txBox="1">
            <a:spLocks noChangeArrowheads="1"/>
          </p:cNvSpPr>
          <p:nvPr/>
        </p:nvSpPr>
        <p:spPr bwMode="auto">
          <a:xfrm>
            <a:off x="557213" y="4502150"/>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73" name="Text Box 85"/>
          <p:cNvSpPr txBox="1">
            <a:spLocks noChangeArrowheads="1"/>
          </p:cNvSpPr>
          <p:nvPr/>
        </p:nvSpPr>
        <p:spPr bwMode="auto">
          <a:xfrm>
            <a:off x="563563" y="5654675"/>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374" name="Text Box 86"/>
          <p:cNvSpPr txBox="1">
            <a:spLocks noChangeArrowheads="1"/>
          </p:cNvSpPr>
          <p:nvPr/>
        </p:nvSpPr>
        <p:spPr bwMode="auto">
          <a:xfrm>
            <a:off x="1701800" y="2205038"/>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a:t>
            </a:r>
          </a:p>
        </p:txBody>
      </p:sp>
      <p:sp>
        <p:nvSpPr>
          <p:cNvPr id="12375" name="Text Box 87"/>
          <p:cNvSpPr txBox="1">
            <a:spLocks noChangeArrowheads="1"/>
          </p:cNvSpPr>
          <p:nvPr/>
        </p:nvSpPr>
        <p:spPr bwMode="auto">
          <a:xfrm>
            <a:off x="2865438" y="2187575"/>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12376" name="Text Box 88"/>
          <p:cNvSpPr txBox="1">
            <a:spLocks noChangeArrowheads="1"/>
          </p:cNvSpPr>
          <p:nvPr/>
        </p:nvSpPr>
        <p:spPr bwMode="auto">
          <a:xfrm>
            <a:off x="1724025" y="3344863"/>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a:t>
            </a:r>
          </a:p>
        </p:txBody>
      </p:sp>
      <p:sp>
        <p:nvSpPr>
          <p:cNvPr id="12377" name="Text Box 89"/>
          <p:cNvSpPr txBox="1">
            <a:spLocks noChangeArrowheads="1"/>
          </p:cNvSpPr>
          <p:nvPr/>
        </p:nvSpPr>
        <p:spPr bwMode="auto">
          <a:xfrm>
            <a:off x="2870200" y="3338513"/>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6</a:t>
            </a:r>
          </a:p>
        </p:txBody>
      </p:sp>
      <p:sp>
        <p:nvSpPr>
          <p:cNvPr id="12381" name="Text Box 93"/>
          <p:cNvSpPr txBox="1">
            <a:spLocks noChangeArrowheads="1"/>
          </p:cNvSpPr>
          <p:nvPr/>
        </p:nvSpPr>
        <p:spPr bwMode="auto">
          <a:xfrm>
            <a:off x="4022725" y="2208213"/>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4</a:t>
            </a:r>
          </a:p>
        </p:txBody>
      </p:sp>
      <p:sp>
        <p:nvSpPr>
          <p:cNvPr id="12387" name="Text Box 99"/>
          <p:cNvSpPr txBox="1">
            <a:spLocks noChangeArrowheads="1"/>
          </p:cNvSpPr>
          <p:nvPr/>
        </p:nvSpPr>
        <p:spPr bwMode="auto">
          <a:xfrm>
            <a:off x="5192713" y="2222500"/>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5</a:t>
            </a:r>
          </a:p>
        </p:txBody>
      </p:sp>
      <p:sp>
        <p:nvSpPr>
          <p:cNvPr id="12392" name="Text Box 104"/>
          <p:cNvSpPr txBox="1">
            <a:spLocks noChangeArrowheads="1"/>
          </p:cNvSpPr>
          <p:nvPr/>
        </p:nvSpPr>
        <p:spPr bwMode="auto">
          <a:xfrm>
            <a:off x="3951288" y="3352800"/>
            <a:ext cx="51276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10</a:t>
            </a:r>
          </a:p>
        </p:txBody>
      </p:sp>
      <p:sp>
        <p:nvSpPr>
          <p:cNvPr id="12393" name="Text Box 105"/>
          <p:cNvSpPr txBox="1">
            <a:spLocks noChangeArrowheads="1"/>
          </p:cNvSpPr>
          <p:nvPr/>
        </p:nvSpPr>
        <p:spPr bwMode="auto">
          <a:xfrm>
            <a:off x="5102225" y="3341688"/>
            <a:ext cx="51276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15</a:t>
            </a:r>
          </a:p>
        </p:txBody>
      </p:sp>
      <p:sp>
        <p:nvSpPr>
          <p:cNvPr id="12394" name="Text Box 106"/>
          <p:cNvSpPr txBox="1">
            <a:spLocks noChangeArrowheads="1"/>
          </p:cNvSpPr>
          <p:nvPr/>
        </p:nvSpPr>
        <p:spPr bwMode="auto">
          <a:xfrm>
            <a:off x="1712913" y="4495800"/>
            <a:ext cx="39211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4</a:t>
            </a:r>
          </a:p>
        </p:txBody>
      </p:sp>
      <p:sp>
        <p:nvSpPr>
          <p:cNvPr id="12395" name="Text Box 107"/>
          <p:cNvSpPr txBox="1">
            <a:spLocks noChangeArrowheads="1"/>
          </p:cNvSpPr>
          <p:nvPr/>
        </p:nvSpPr>
        <p:spPr bwMode="auto">
          <a:xfrm>
            <a:off x="1720850" y="5646738"/>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5</a:t>
            </a:r>
          </a:p>
        </p:txBody>
      </p:sp>
      <p:sp>
        <p:nvSpPr>
          <p:cNvPr id="12396" name="Text Box 108"/>
          <p:cNvSpPr txBox="1">
            <a:spLocks noChangeArrowheads="1"/>
          </p:cNvSpPr>
          <p:nvPr/>
        </p:nvSpPr>
        <p:spPr bwMode="auto">
          <a:xfrm>
            <a:off x="2797175" y="4503738"/>
            <a:ext cx="51276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10</a:t>
            </a:r>
          </a:p>
        </p:txBody>
      </p:sp>
      <p:sp>
        <p:nvSpPr>
          <p:cNvPr id="12397" name="Text Box 109"/>
          <p:cNvSpPr txBox="1">
            <a:spLocks noChangeArrowheads="1"/>
          </p:cNvSpPr>
          <p:nvPr/>
        </p:nvSpPr>
        <p:spPr bwMode="auto">
          <a:xfrm>
            <a:off x="2805113" y="5654675"/>
            <a:ext cx="51276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15</a:t>
            </a:r>
          </a:p>
        </p:txBody>
      </p:sp>
      <p:sp>
        <p:nvSpPr>
          <p:cNvPr id="12398" name="Text Box 110"/>
          <p:cNvSpPr txBox="1">
            <a:spLocks noChangeArrowheads="1"/>
          </p:cNvSpPr>
          <p:nvPr/>
        </p:nvSpPr>
        <p:spPr bwMode="auto">
          <a:xfrm>
            <a:off x="3948113" y="4511675"/>
            <a:ext cx="51276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20</a:t>
            </a:r>
          </a:p>
        </p:txBody>
      </p:sp>
      <p:sp>
        <p:nvSpPr>
          <p:cNvPr id="12399" name="Text Box 111"/>
          <p:cNvSpPr txBox="1">
            <a:spLocks noChangeArrowheads="1"/>
          </p:cNvSpPr>
          <p:nvPr/>
        </p:nvSpPr>
        <p:spPr bwMode="auto">
          <a:xfrm>
            <a:off x="5118100" y="4481513"/>
            <a:ext cx="51276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35</a:t>
            </a:r>
          </a:p>
        </p:txBody>
      </p:sp>
      <p:sp>
        <p:nvSpPr>
          <p:cNvPr id="12400" name="Text Box 112"/>
          <p:cNvSpPr txBox="1">
            <a:spLocks noChangeArrowheads="1"/>
          </p:cNvSpPr>
          <p:nvPr/>
        </p:nvSpPr>
        <p:spPr bwMode="auto">
          <a:xfrm>
            <a:off x="3944938" y="5651500"/>
            <a:ext cx="51276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35</a:t>
            </a:r>
          </a:p>
        </p:txBody>
      </p:sp>
      <p:sp>
        <p:nvSpPr>
          <p:cNvPr id="12401" name="Text Box 113"/>
          <p:cNvSpPr txBox="1">
            <a:spLocks noChangeArrowheads="1"/>
          </p:cNvSpPr>
          <p:nvPr/>
        </p:nvSpPr>
        <p:spPr bwMode="auto">
          <a:xfrm>
            <a:off x="5106988" y="5670550"/>
            <a:ext cx="512762"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70</a:t>
            </a:r>
          </a:p>
        </p:txBody>
      </p:sp>
      <p:sp>
        <p:nvSpPr>
          <p:cNvPr id="12402" name="Text Box 114"/>
          <p:cNvSpPr txBox="1">
            <a:spLocks noChangeArrowheads="1"/>
          </p:cNvSpPr>
          <p:nvPr/>
        </p:nvSpPr>
        <p:spPr bwMode="auto">
          <a:xfrm>
            <a:off x="546100" y="1046163"/>
            <a:ext cx="392113" cy="4064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1</a:t>
            </a:r>
          </a:p>
        </p:txBody>
      </p:sp>
      <p:sp>
        <p:nvSpPr>
          <p:cNvPr id="12403" name="Text Box 115"/>
          <p:cNvSpPr txBox="1">
            <a:spLocks noChangeArrowheads="1"/>
          </p:cNvSpPr>
          <p:nvPr/>
        </p:nvSpPr>
        <p:spPr bwMode="auto">
          <a:xfrm>
            <a:off x="6019800" y="1162050"/>
            <a:ext cx="283845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Do you notice anything about the numbers produced by the routes through to the finish stone?</a:t>
            </a:r>
          </a:p>
        </p:txBody>
      </p:sp>
      <p:sp>
        <p:nvSpPr>
          <p:cNvPr id="12404" name="Text Box 116"/>
          <p:cNvSpPr txBox="1">
            <a:spLocks noChangeArrowheads="1"/>
          </p:cNvSpPr>
          <p:nvPr/>
        </p:nvSpPr>
        <p:spPr bwMode="auto">
          <a:xfrm>
            <a:off x="6115050" y="990600"/>
            <a:ext cx="25336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The numbers are symmetrical about the diagonal line.</a:t>
            </a:r>
          </a:p>
        </p:txBody>
      </p:sp>
      <p:sp>
        <p:nvSpPr>
          <p:cNvPr id="12405" name="Line 117"/>
          <p:cNvSpPr>
            <a:spLocks noChangeShapeType="1"/>
          </p:cNvSpPr>
          <p:nvPr/>
        </p:nvSpPr>
        <p:spPr bwMode="auto">
          <a:xfrm>
            <a:off x="514350" y="952500"/>
            <a:ext cx="5105400" cy="5162550"/>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2410" name="Group 122"/>
          <p:cNvGrpSpPr>
            <a:grpSpLocks/>
          </p:cNvGrpSpPr>
          <p:nvPr/>
        </p:nvGrpSpPr>
        <p:grpSpPr bwMode="auto">
          <a:xfrm>
            <a:off x="5524500" y="2032000"/>
            <a:ext cx="3336925" cy="366713"/>
            <a:chOff x="3468" y="1412"/>
            <a:chExt cx="2102" cy="231"/>
          </a:xfrm>
        </p:grpSpPr>
        <p:sp>
          <p:nvSpPr>
            <p:cNvPr id="12407" name="Line 119"/>
            <p:cNvSpPr>
              <a:spLocks noChangeShapeType="1"/>
            </p:cNvSpPr>
            <p:nvPr/>
          </p:nvSpPr>
          <p:spPr bwMode="auto">
            <a:xfrm flipH="1" flipV="1">
              <a:off x="3468" y="1533"/>
              <a:ext cx="519" cy="3"/>
            </a:xfrm>
            <a:prstGeom prst="line">
              <a:avLst/>
            </a:prstGeom>
            <a:noFill/>
            <a:ln w="38100">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408" name="Text Box 120"/>
            <p:cNvSpPr txBox="1">
              <a:spLocks noChangeArrowheads="1"/>
            </p:cNvSpPr>
            <p:nvPr/>
          </p:nvSpPr>
          <p:spPr bwMode="auto">
            <a:xfrm>
              <a:off x="4028" y="1412"/>
              <a:ext cx="15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0000CC"/>
                  </a:solidFill>
                </a:rPr>
                <a:t>Counting numbers</a:t>
              </a:r>
            </a:p>
          </p:txBody>
        </p:sp>
      </p:grpSp>
      <p:grpSp>
        <p:nvGrpSpPr>
          <p:cNvPr id="12411" name="Group 123"/>
          <p:cNvGrpSpPr>
            <a:grpSpLocks/>
          </p:cNvGrpSpPr>
          <p:nvPr/>
        </p:nvGrpSpPr>
        <p:grpSpPr bwMode="auto">
          <a:xfrm>
            <a:off x="5484813" y="3249613"/>
            <a:ext cx="3336925" cy="366712"/>
            <a:chOff x="3468" y="1412"/>
            <a:chExt cx="2102" cy="231"/>
          </a:xfrm>
        </p:grpSpPr>
        <p:sp>
          <p:nvSpPr>
            <p:cNvPr id="12412" name="Line 124"/>
            <p:cNvSpPr>
              <a:spLocks noChangeShapeType="1"/>
            </p:cNvSpPr>
            <p:nvPr/>
          </p:nvSpPr>
          <p:spPr bwMode="auto">
            <a:xfrm flipH="1" flipV="1">
              <a:off x="3468" y="1533"/>
              <a:ext cx="519" cy="3"/>
            </a:xfrm>
            <a:prstGeom prst="line">
              <a:avLst/>
            </a:prstGeom>
            <a:noFill/>
            <a:ln w="38100">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413" name="Text Box 125"/>
            <p:cNvSpPr txBox="1">
              <a:spLocks noChangeArrowheads="1"/>
            </p:cNvSpPr>
            <p:nvPr/>
          </p:nvSpPr>
          <p:spPr bwMode="auto">
            <a:xfrm>
              <a:off x="4028" y="1412"/>
              <a:ext cx="15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0000CC"/>
                  </a:solidFill>
                </a:rPr>
                <a:t>Triangular numbers</a:t>
              </a:r>
            </a:p>
          </p:txBody>
        </p:sp>
      </p:grpSp>
      <p:grpSp>
        <p:nvGrpSpPr>
          <p:cNvPr id="12414" name="Group 126"/>
          <p:cNvGrpSpPr>
            <a:grpSpLocks/>
          </p:cNvGrpSpPr>
          <p:nvPr/>
        </p:nvGrpSpPr>
        <p:grpSpPr bwMode="auto">
          <a:xfrm>
            <a:off x="5492750" y="4524375"/>
            <a:ext cx="3336925" cy="366713"/>
            <a:chOff x="3468" y="1412"/>
            <a:chExt cx="2102" cy="231"/>
          </a:xfrm>
        </p:grpSpPr>
        <p:sp>
          <p:nvSpPr>
            <p:cNvPr id="12415" name="Line 127"/>
            <p:cNvSpPr>
              <a:spLocks noChangeShapeType="1"/>
            </p:cNvSpPr>
            <p:nvPr/>
          </p:nvSpPr>
          <p:spPr bwMode="auto">
            <a:xfrm flipH="1" flipV="1">
              <a:off x="3468" y="1533"/>
              <a:ext cx="519" cy="3"/>
            </a:xfrm>
            <a:prstGeom prst="line">
              <a:avLst/>
            </a:prstGeom>
            <a:noFill/>
            <a:ln w="38100">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416" name="Text Box 128"/>
            <p:cNvSpPr txBox="1">
              <a:spLocks noChangeArrowheads="1"/>
            </p:cNvSpPr>
            <p:nvPr/>
          </p:nvSpPr>
          <p:spPr bwMode="auto">
            <a:xfrm>
              <a:off x="4028" y="1412"/>
              <a:ext cx="15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solidFill>
                    <a:srgbClr val="0000CC"/>
                  </a:solidFill>
                </a:rPr>
                <a:t>Tetrahedral numbers</a:t>
              </a:r>
            </a:p>
          </p:txBody>
        </p:sp>
      </p:grpSp>
      <p:grpSp>
        <p:nvGrpSpPr>
          <p:cNvPr id="12491" name="Group 203"/>
          <p:cNvGrpSpPr>
            <a:grpSpLocks/>
          </p:cNvGrpSpPr>
          <p:nvPr/>
        </p:nvGrpSpPr>
        <p:grpSpPr bwMode="auto">
          <a:xfrm>
            <a:off x="6842125" y="3568700"/>
            <a:ext cx="1133475" cy="1027113"/>
            <a:chOff x="4190" y="3060"/>
            <a:chExt cx="930" cy="843"/>
          </a:xfrm>
        </p:grpSpPr>
        <p:sp>
          <p:nvSpPr>
            <p:cNvPr id="12419" name="Oval 131"/>
            <p:cNvSpPr>
              <a:spLocks noChangeArrowheads="1"/>
            </p:cNvSpPr>
            <p:nvPr/>
          </p:nvSpPr>
          <p:spPr bwMode="auto">
            <a:xfrm>
              <a:off x="4190" y="3060"/>
              <a:ext cx="233"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0" name="Oval 132"/>
            <p:cNvSpPr>
              <a:spLocks noChangeArrowheads="1"/>
            </p:cNvSpPr>
            <p:nvPr/>
          </p:nvSpPr>
          <p:spPr bwMode="auto">
            <a:xfrm>
              <a:off x="4423" y="3060"/>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1" name="Oval 133"/>
            <p:cNvSpPr>
              <a:spLocks noChangeArrowheads="1"/>
            </p:cNvSpPr>
            <p:nvPr/>
          </p:nvSpPr>
          <p:spPr bwMode="auto">
            <a:xfrm>
              <a:off x="4655" y="3060"/>
              <a:ext cx="233"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2" name="Oval 134"/>
            <p:cNvSpPr>
              <a:spLocks noChangeArrowheads="1"/>
            </p:cNvSpPr>
            <p:nvPr/>
          </p:nvSpPr>
          <p:spPr bwMode="auto">
            <a:xfrm>
              <a:off x="4888" y="3060"/>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3" name="Oval 135"/>
            <p:cNvSpPr>
              <a:spLocks noChangeArrowheads="1"/>
            </p:cNvSpPr>
            <p:nvPr/>
          </p:nvSpPr>
          <p:spPr bwMode="auto">
            <a:xfrm>
              <a:off x="4306" y="3265"/>
              <a:ext cx="233" cy="233"/>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4" name="Oval 136"/>
            <p:cNvSpPr>
              <a:spLocks noChangeArrowheads="1"/>
            </p:cNvSpPr>
            <p:nvPr/>
          </p:nvSpPr>
          <p:spPr bwMode="auto">
            <a:xfrm>
              <a:off x="4539" y="3265"/>
              <a:ext cx="232" cy="233"/>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5" name="Oval 137"/>
            <p:cNvSpPr>
              <a:spLocks noChangeArrowheads="1"/>
            </p:cNvSpPr>
            <p:nvPr/>
          </p:nvSpPr>
          <p:spPr bwMode="auto">
            <a:xfrm>
              <a:off x="4771" y="3265"/>
              <a:ext cx="233" cy="233"/>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6" name="Oval 138"/>
            <p:cNvSpPr>
              <a:spLocks noChangeArrowheads="1"/>
            </p:cNvSpPr>
            <p:nvPr/>
          </p:nvSpPr>
          <p:spPr bwMode="auto">
            <a:xfrm>
              <a:off x="4424" y="3467"/>
              <a:ext cx="233"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7" name="Oval 139"/>
            <p:cNvSpPr>
              <a:spLocks noChangeArrowheads="1"/>
            </p:cNvSpPr>
            <p:nvPr/>
          </p:nvSpPr>
          <p:spPr bwMode="auto">
            <a:xfrm>
              <a:off x="4657" y="3467"/>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8" name="Oval 140"/>
            <p:cNvSpPr>
              <a:spLocks noChangeArrowheads="1"/>
            </p:cNvSpPr>
            <p:nvPr/>
          </p:nvSpPr>
          <p:spPr bwMode="auto">
            <a:xfrm>
              <a:off x="4543" y="3671"/>
              <a:ext cx="232" cy="232"/>
            </a:xfrm>
            <a:prstGeom prst="ellipse">
              <a:avLst/>
            </a:prstGeom>
            <a:gradFill rotWithShape="1">
              <a:gsLst>
                <a:gs pos="0">
                  <a:schemeClr val="tx1">
                    <a:gamma/>
                    <a:tint val="0"/>
                    <a:invGamma/>
                  </a:schemeClr>
                </a:gs>
                <a:gs pos="100000">
                  <a:schemeClr val="tx1"/>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29" name="Group 141"/>
          <p:cNvGrpSpPr>
            <a:grpSpLocks/>
          </p:cNvGrpSpPr>
          <p:nvPr/>
        </p:nvGrpSpPr>
        <p:grpSpPr bwMode="auto">
          <a:xfrm>
            <a:off x="6989763" y="3665538"/>
            <a:ext cx="846137" cy="774700"/>
            <a:chOff x="3167" y="987"/>
            <a:chExt cx="1326" cy="1213"/>
          </a:xfrm>
        </p:grpSpPr>
        <p:sp>
          <p:nvSpPr>
            <p:cNvPr id="12430" name="Oval 142"/>
            <p:cNvSpPr>
              <a:spLocks noChangeArrowheads="1"/>
            </p:cNvSpPr>
            <p:nvPr/>
          </p:nvSpPr>
          <p:spPr bwMode="auto">
            <a:xfrm>
              <a:off x="3167" y="993"/>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1" name="Oval 143"/>
            <p:cNvSpPr>
              <a:spLocks noChangeArrowheads="1"/>
            </p:cNvSpPr>
            <p:nvPr/>
          </p:nvSpPr>
          <p:spPr bwMode="auto">
            <a:xfrm>
              <a:off x="3612" y="990"/>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2" name="Oval 144"/>
            <p:cNvSpPr>
              <a:spLocks noChangeArrowheads="1"/>
            </p:cNvSpPr>
            <p:nvPr/>
          </p:nvSpPr>
          <p:spPr bwMode="auto">
            <a:xfrm>
              <a:off x="4049" y="987"/>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3" name="Oval 145"/>
            <p:cNvSpPr>
              <a:spLocks noChangeArrowheads="1"/>
            </p:cNvSpPr>
            <p:nvPr/>
          </p:nvSpPr>
          <p:spPr bwMode="auto">
            <a:xfrm>
              <a:off x="3392" y="1374"/>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4" name="Oval 146"/>
            <p:cNvSpPr>
              <a:spLocks noChangeArrowheads="1"/>
            </p:cNvSpPr>
            <p:nvPr/>
          </p:nvSpPr>
          <p:spPr bwMode="auto">
            <a:xfrm>
              <a:off x="3837" y="1375"/>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5" name="Oval 147"/>
            <p:cNvSpPr>
              <a:spLocks noChangeArrowheads="1"/>
            </p:cNvSpPr>
            <p:nvPr/>
          </p:nvSpPr>
          <p:spPr bwMode="auto">
            <a:xfrm>
              <a:off x="3610" y="1756"/>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36" name="Group 148"/>
          <p:cNvGrpSpPr>
            <a:grpSpLocks/>
          </p:cNvGrpSpPr>
          <p:nvPr/>
        </p:nvGrpSpPr>
        <p:grpSpPr bwMode="auto">
          <a:xfrm>
            <a:off x="7127875" y="3751263"/>
            <a:ext cx="566738" cy="530225"/>
            <a:chOff x="1511" y="1025"/>
            <a:chExt cx="889" cy="830"/>
          </a:xfrm>
        </p:grpSpPr>
        <p:sp>
          <p:nvSpPr>
            <p:cNvPr id="12437" name="Oval 149"/>
            <p:cNvSpPr>
              <a:spLocks noChangeArrowheads="1"/>
            </p:cNvSpPr>
            <p:nvPr/>
          </p:nvSpPr>
          <p:spPr bwMode="auto">
            <a:xfrm>
              <a:off x="1511" y="1025"/>
              <a:ext cx="444" cy="444"/>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8" name="Oval 150"/>
            <p:cNvSpPr>
              <a:spLocks noChangeArrowheads="1"/>
            </p:cNvSpPr>
            <p:nvPr/>
          </p:nvSpPr>
          <p:spPr bwMode="auto">
            <a:xfrm>
              <a:off x="1956" y="1026"/>
              <a:ext cx="444" cy="444"/>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9" name="Oval 151"/>
            <p:cNvSpPr>
              <a:spLocks noChangeArrowheads="1"/>
            </p:cNvSpPr>
            <p:nvPr/>
          </p:nvSpPr>
          <p:spPr bwMode="auto">
            <a:xfrm>
              <a:off x="1733" y="1411"/>
              <a:ext cx="444" cy="444"/>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440" name="Oval 152"/>
          <p:cNvSpPr>
            <a:spLocks noChangeArrowheads="1"/>
          </p:cNvSpPr>
          <p:nvPr/>
        </p:nvSpPr>
        <p:spPr bwMode="auto">
          <a:xfrm>
            <a:off x="7267575" y="3849688"/>
            <a:ext cx="282575" cy="284162"/>
          </a:xfrm>
          <a:prstGeom prst="ellipse">
            <a:avLst/>
          </a:prstGeom>
          <a:gradFill rotWithShape="1">
            <a:gsLst>
              <a:gs pos="0">
                <a:srgbClr val="0000FF"/>
              </a:gs>
              <a:gs pos="100000">
                <a:srgbClr val="0000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488" name="Group 200"/>
          <p:cNvGrpSpPr>
            <a:grpSpLocks/>
          </p:cNvGrpSpPr>
          <p:nvPr/>
        </p:nvGrpSpPr>
        <p:grpSpPr bwMode="auto">
          <a:xfrm>
            <a:off x="7870825" y="2319338"/>
            <a:ext cx="969963" cy="871537"/>
            <a:chOff x="4538" y="2237"/>
            <a:chExt cx="659" cy="593"/>
          </a:xfrm>
        </p:grpSpPr>
        <p:sp>
          <p:nvSpPr>
            <p:cNvPr id="12466" name="Oval 178"/>
            <p:cNvSpPr>
              <a:spLocks noChangeArrowheads="1"/>
            </p:cNvSpPr>
            <p:nvPr/>
          </p:nvSpPr>
          <p:spPr bwMode="auto">
            <a:xfrm rot="-3657165">
              <a:off x="4538" y="2666"/>
              <a:ext cx="164"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7" name="Oval 179"/>
            <p:cNvSpPr>
              <a:spLocks noChangeArrowheads="1"/>
            </p:cNvSpPr>
            <p:nvPr/>
          </p:nvSpPr>
          <p:spPr bwMode="auto">
            <a:xfrm rot="-3657165">
              <a:off x="4617" y="2523"/>
              <a:ext cx="163"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8" name="Oval 180"/>
            <p:cNvSpPr>
              <a:spLocks noChangeArrowheads="1"/>
            </p:cNvSpPr>
            <p:nvPr/>
          </p:nvSpPr>
          <p:spPr bwMode="auto">
            <a:xfrm rot="-3657165">
              <a:off x="4696" y="2380"/>
              <a:ext cx="164"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9" name="Oval 181"/>
            <p:cNvSpPr>
              <a:spLocks noChangeArrowheads="1"/>
            </p:cNvSpPr>
            <p:nvPr/>
          </p:nvSpPr>
          <p:spPr bwMode="auto">
            <a:xfrm rot="-3657165">
              <a:off x="4776" y="2237"/>
              <a:ext cx="163"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0" name="Oval 182"/>
            <p:cNvSpPr>
              <a:spLocks noChangeArrowheads="1"/>
            </p:cNvSpPr>
            <p:nvPr/>
          </p:nvSpPr>
          <p:spPr bwMode="auto">
            <a:xfrm rot="-3657165">
              <a:off x="4703" y="2665"/>
              <a:ext cx="163"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1" name="Oval 183"/>
            <p:cNvSpPr>
              <a:spLocks noChangeArrowheads="1"/>
            </p:cNvSpPr>
            <p:nvPr/>
          </p:nvSpPr>
          <p:spPr bwMode="auto">
            <a:xfrm rot="-3657165">
              <a:off x="4782" y="2522"/>
              <a:ext cx="164"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2" name="Oval 184"/>
            <p:cNvSpPr>
              <a:spLocks noChangeArrowheads="1"/>
            </p:cNvSpPr>
            <p:nvPr/>
          </p:nvSpPr>
          <p:spPr bwMode="auto">
            <a:xfrm rot="-3657165">
              <a:off x="4862" y="2379"/>
              <a:ext cx="163"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3" name="Oval 185"/>
            <p:cNvSpPr>
              <a:spLocks noChangeArrowheads="1"/>
            </p:cNvSpPr>
            <p:nvPr/>
          </p:nvSpPr>
          <p:spPr bwMode="auto">
            <a:xfrm rot="-3657165">
              <a:off x="4868" y="2661"/>
              <a:ext cx="164"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4" name="Oval 186"/>
            <p:cNvSpPr>
              <a:spLocks noChangeArrowheads="1"/>
            </p:cNvSpPr>
            <p:nvPr/>
          </p:nvSpPr>
          <p:spPr bwMode="auto">
            <a:xfrm rot="-3657165">
              <a:off x="4947" y="2518"/>
              <a:ext cx="163" cy="164"/>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5" name="Oval 187"/>
            <p:cNvSpPr>
              <a:spLocks noChangeArrowheads="1"/>
            </p:cNvSpPr>
            <p:nvPr/>
          </p:nvSpPr>
          <p:spPr bwMode="auto">
            <a:xfrm rot="-3657165">
              <a:off x="5034" y="2658"/>
              <a:ext cx="163" cy="163"/>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76" name="Group 188"/>
          <p:cNvGrpSpPr>
            <a:grpSpLocks/>
          </p:cNvGrpSpPr>
          <p:nvPr/>
        </p:nvGrpSpPr>
        <p:grpSpPr bwMode="auto">
          <a:xfrm rot="-3657165">
            <a:off x="7095332" y="2594768"/>
            <a:ext cx="774700" cy="709613"/>
            <a:chOff x="3167" y="987"/>
            <a:chExt cx="1326" cy="1213"/>
          </a:xfrm>
        </p:grpSpPr>
        <p:sp>
          <p:nvSpPr>
            <p:cNvPr id="12477" name="Oval 189"/>
            <p:cNvSpPr>
              <a:spLocks noChangeArrowheads="1"/>
            </p:cNvSpPr>
            <p:nvPr/>
          </p:nvSpPr>
          <p:spPr bwMode="auto">
            <a:xfrm>
              <a:off x="3167" y="993"/>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8" name="Oval 190"/>
            <p:cNvSpPr>
              <a:spLocks noChangeArrowheads="1"/>
            </p:cNvSpPr>
            <p:nvPr/>
          </p:nvSpPr>
          <p:spPr bwMode="auto">
            <a:xfrm>
              <a:off x="3612" y="990"/>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9" name="Oval 191"/>
            <p:cNvSpPr>
              <a:spLocks noChangeArrowheads="1"/>
            </p:cNvSpPr>
            <p:nvPr/>
          </p:nvSpPr>
          <p:spPr bwMode="auto">
            <a:xfrm>
              <a:off x="4049" y="987"/>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80" name="Oval 192"/>
            <p:cNvSpPr>
              <a:spLocks noChangeArrowheads="1"/>
            </p:cNvSpPr>
            <p:nvPr/>
          </p:nvSpPr>
          <p:spPr bwMode="auto">
            <a:xfrm>
              <a:off x="3392" y="1374"/>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81" name="Oval 193"/>
            <p:cNvSpPr>
              <a:spLocks noChangeArrowheads="1"/>
            </p:cNvSpPr>
            <p:nvPr/>
          </p:nvSpPr>
          <p:spPr bwMode="auto">
            <a:xfrm>
              <a:off x="3837" y="1375"/>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82" name="Oval 194"/>
            <p:cNvSpPr>
              <a:spLocks noChangeArrowheads="1"/>
            </p:cNvSpPr>
            <p:nvPr/>
          </p:nvSpPr>
          <p:spPr bwMode="auto">
            <a:xfrm>
              <a:off x="3610" y="1756"/>
              <a:ext cx="444" cy="44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83" name="Group 195"/>
          <p:cNvGrpSpPr>
            <a:grpSpLocks/>
          </p:cNvGrpSpPr>
          <p:nvPr/>
        </p:nvGrpSpPr>
        <p:grpSpPr bwMode="auto">
          <a:xfrm rot="-3657165">
            <a:off x="6442075" y="2760663"/>
            <a:ext cx="519113" cy="484187"/>
            <a:chOff x="1511" y="1025"/>
            <a:chExt cx="889" cy="830"/>
          </a:xfrm>
        </p:grpSpPr>
        <p:sp>
          <p:nvSpPr>
            <p:cNvPr id="12484" name="Oval 196"/>
            <p:cNvSpPr>
              <a:spLocks noChangeArrowheads="1"/>
            </p:cNvSpPr>
            <p:nvPr/>
          </p:nvSpPr>
          <p:spPr bwMode="auto">
            <a:xfrm>
              <a:off x="1511" y="1025"/>
              <a:ext cx="444" cy="444"/>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85" name="Oval 197"/>
            <p:cNvSpPr>
              <a:spLocks noChangeArrowheads="1"/>
            </p:cNvSpPr>
            <p:nvPr/>
          </p:nvSpPr>
          <p:spPr bwMode="auto">
            <a:xfrm>
              <a:off x="1956" y="1026"/>
              <a:ext cx="444" cy="444"/>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86" name="Oval 198"/>
            <p:cNvSpPr>
              <a:spLocks noChangeArrowheads="1"/>
            </p:cNvSpPr>
            <p:nvPr/>
          </p:nvSpPr>
          <p:spPr bwMode="auto">
            <a:xfrm>
              <a:off x="1733" y="1411"/>
              <a:ext cx="444" cy="444"/>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487" name="Oval 199"/>
          <p:cNvSpPr>
            <a:spLocks noChangeArrowheads="1"/>
          </p:cNvSpPr>
          <p:nvPr/>
        </p:nvSpPr>
        <p:spPr bwMode="auto">
          <a:xfrm rot="-3657165">
            <a:off x="6083300" y="2933700"/>
            <a:ext cx="260350" cy="260350"/>
          </a:xfrm>
          <a:prstGeom prst="ellipse">
            <a:avLst/>
          </a:prstGeom>
          <a:gradFill rotWithShape="1">
            <a:gsLst>
              <a:gs pos="0">
                <a:srgbClr val="0000FF"/>
              </a:gs>
              <a:gs pos="100000">
                <a:srgbClr val="0000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517" name="Group 229"/>
          <p:cNvGrpSpPr>
            <a:grpSpLocks/>
          </p:cNvGrpSpPr>
          <p:nvPr/>
        </p:nvGrpSpPr>
        <p:grpSpPr bwMode="auto">
          <a:xfrm>
            <a:off x="7796213" y="1574800"/>
            <a:ext cx="969962" cy="252413"/>
            <a:chOff x="4947" y="1784"/>
            <a:chExt cx="611" cy="159"/>
          </a:xfrm>
        </p:grpSpPr>
        <p:sp>
          <p:nvSpPr>
            <p:cNvPr id="12493" name="Oval 205"/>
            <p:cNvSpPr>
              <a:spLocks noChangeArrowheads="1"/>
            </p:cNvSpPr>
            <p:nvPr/>
          </p:nvSpPr>
          <p:spPr bwMode="auto">
            <a:xfrm rot="-3657165">
              <a:off x="4947" y="1791"/>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 name="Oval 209"/>
            <p:cNvSpPr>
              <a:spLocks noChangeArrowheads="1"/>
            </p:cNvSpPr>
            <p:nvPr/>
          </p:nvSpPr>
          <p:spPr bwMode="auto">
            <a:xfrm rot="-3657165">
              <a:off x="5100" y="1790"/>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0" name="Oval 212"/>
            <p:cNvSpPr>
              <a:spLocks noChangeArrowheads="1"/>
            </p:cNvSpPr>
            <p:nvPr/>
          </p:nvSpPr>
          <p:spPr bwMode="auto">
            <a:xfrm rot="-3657165">
              <a:off x="5253" y="1787"/>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2" name="Oval 214"/>
            <p:cNvSpPr>
              <a:spLocks noChangeArrowheads="1"/>
            </p:cNvSpPr>
            <p:nvPr/>
          </p:nvSpPr>
          <p:spPr bwMode="auto">
            <a:xfrm rot="-3657165">
              <a:off x="5407" y="1784"/>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16" name="Group 228"/>
          <p:cNvGrpSpPr>
            <a:grpSpLocks/>
          </p:cNvGrpSpPr>
          <p:nvPr/>
        </p:nvGrpSpPr>
        <p:grpSpPr bwMode="auto">
          <a:xfrm>
            <a:off x="6958013" y="1562100"/>
            <a:ext cx="776287" cy="268288"/>
            <a:chOff x="4419" y="1776"/>
            <a:chExt cx="489" cy="169"/>
          </a:xfrm>
        </p:grpSpPr>
        <p:sp>
          <p:nvSpPr>
            <p:cNvPr id="12504" name="Oval 216"/>
            <p:cNvSpPr>
              <a:spLocks noChangeArrowheads="1"/>
            </p:cNvSpPr>
            <p:nvPr/>
          </p:nvSpPr>
          <p:spPr bwMode="auto">
            <a:xfrm rot="-3657165">
              <a:off x="4419" y="1782"/>
              <a:ext cx="163" cy="16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7" name="Oval 219"/>
            <p:cNvSpPr>
              <a:spLocks noChangeArrowheads="1"/>
            </p:cNvSpPr>
            <p:nvPr/>
          </p:nvSpPr>
          <p:spPr bwMode="auto">
            <a:xfrm rot="-3657165">
              <a:off x="4583" y="1778"/>
              <a:ext cx="163" cy="163"/>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9" name="Oval 221"/>
            <p:cNvSpPr>
              <a:spLocks noChangeArrowheads="1"/>
            </p:cNvSpPr>
            <p:nvPr/>
          </p:nvSpPr>
          <p:spPr bwMode="auto">
            <a:xfrm rot="-3657165">
              <a:off x="4744" y="1776"/>
              <a:ext cx="163" cy="164"/>
            </a:xfrm>
            <a:prstGeom prst="ellipse">
              <a:avLst/>
            </a:prstGeom>
            <a:gradFill rotWithShape="1">
              <a:gsLst>
                <a:gs pos="0">
                  <a:srgbClr val="FF66FF"/>
                </a:gs>
                <a:gs pos="100000">
                  <a:srgbClr val="FF66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15" name="Group 227"/>
          <p:cNvGrpSpPr>
            <a:grpSpLocks/>
          </p:cNvGrpSpPr>
          <p:nvPr/>
        </p:nvGrpSpPr>
        <p:grpSpPr bwMode="auto">
          <a:xfrm>
            <a:off x="6335713" y="1563688"/>
            <a:ext cx="519112" cy="263525"/>
            <a:chOff x="4027" y="1777"/>
            <a:chExt cx="327" cy="166"/>
          </a:xfrm>
        </p:grpSpPr>
        <p:sp>
          <p:nvSpPr>
            <p:cNvPr id="12511" name="Oval 223"/>
            <p:cNvSpPr>
              <a:spLocks noChangeArrowheads="1"/>
            </p:cNvSpPr>
            <p:nvPr/>
          </p:nvSpPr>
          <p:spPr bwMode="auto">
            <a:xfrm rot="-3657165">
              <a:off x="4027" y="1780"/>
              <a:ext cx="163" cy="163"/>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3" name="Oval 225"/>
            <p:cNvSpPr>
              <a:spLocks noChangeArrowheads="1"/>
            </p:cNvSpPr>
            <p:nvPr/>
          </p:nvSpPr>
          <p:spPr bwMode="auto">
            <a:xfrm rot="-3657165">
              <a:off x="4191" y="1777"/>
              <a:ext cx="163" cy="163"/>
            </a:xfrm>
            <a:prstGeom prst="ellipse">
              <a:avLst/>
            </a:prstGeom>
            <a:gradFill rotWithShape="1">
              <a:gsLst>
                <a:gs pos="0">
                  <a:srgbClr val="FFCC99"/>
                </a:gs>
                <a:gs pos="100000">
                  <a:srgbClr val="FFCC99">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514" name="Oval 226"/>
          <p:cNvSpPr>
            <a:spLocks noChangeArrowheads="1"/>
          </p:cNvSpPr>
          <p:nvPr/>
        </p:nvSpPr>
        <p:spPr bwMode="auto">
          <a:xfrm rot="-3657165">
            <a:off x="6008688" y="1570038"/>
            <a:ext cx="260350" cy="260350"/>
          </a:xfrm>
          <a:prstGeom prst="ellipse">
            <a:avLst/>
          </a:prstGeom>
          <a:gradFill rotWithShape="1">
            <a:gsLst>
              <a:gs pos="0">
                <a:srgbClr val="0000FF"/>
              </a:gs>
              <a:gs pos="100000">
                <a:srgbClr val="0000FF">
                  <a:gamma/>
                  <a:shade val="66275"/>
                  <a:invGamma/>
                </a:srgbClr>
              </a:gs>
            </a:gsLst>
            <a:path path="shape">
              <a:fillToRect l="50000" t="50000" r="50000" b="50000"/>
            </a:path>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566" name="Group 278"/>
          <p:cNvGrpSpPr>
            <a:grpSpLocks/>
          </p:cNvGrpSpPr>
          <p:nvPr/>
        </p:nvGrpSpPr>
        <p:grpSpPr bwMode="auto">
          <a:xfrm>
            <a:off x="6896100" y="4838700"/>
            <a:ext cx="969963" cy="958850"/>
            <a:chOff x="4344" y="3048"/>
            <a:chExt cx="611" cy="604"/>
          </a:xfrm>
        </p:grpSpPr>
        <p:sp>
          <p:nvSpPr>
            <p:cNvPr id="12523" name="Oval 235"/>
            <p:cNvSpPr>
              <a:spLocks noChangeArrowheads="1"/>
            </p:cNvSpPr>
            <p:nvPr/>
          </p:nvSpPr>
          <p:spPr bwMode="auto">
            <a:xfrm rot="-3657165">
              <a:off x="4345" y="3499"/>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7" name="Oval 239"/>
            <p:cNvSpPr>
              <a:spLocks noChangeArrowheads="1"/>
            </p:cNvSpPr>
            <p:nvPr/>
          </p:nvSpPr>
          <p:spPr bwMode="auto">
            <a:xfrm rot="-3657165">
              <a:off x="4498" y="3500"/>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0" name="Oval 242"/>
            <p:cNvSpPr>
              <a:spLocks noChangeArrowheads="1"/>
            </p:cNvSpPr>
            <p:nvPr/>
          </p:nvSpPr>
          <p:spPr bwMode="auto">
            <a:xfrm rot="-3657165">
              <a:off x="4652" y="3500"/>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2" name="Oval 244"/>
            <p:cNvSpPr>
              <a:spLocks noChangeArrowheads="1"/>
            </p:cNvSpPr>
            <p:nvPr/>
          </p:nvSpPr>
          <p:spPr bwMode="auto">
            <a:xfrm rot="-3657165">
              <a:off x="4803" y="3501"/>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4" name="Oval 246"/>
            <p:cNvSpPr>
              <a:spLocks noChangeArrowheads="1"/>
            </p:cNvSpPr>
            <p:nvPr/>
          </p:nvSpPr>
          <p:spPr bwMode="auto">
            <a:xfrm rot="-3657165">
              <a:off x="4344" y="3348"/>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5" name="Oval 247"/>
            <p:cNvSpPr>
              <a:spLocks noChangeArrowheads="1"/>
            </p:cNvSpPr>
            <p:nvPr/>
          </p:nvSpPr>
          <p:spPr bwMode="auto">
            <a:xfrm rot="-3657165">
              <a:off x="4497" y="33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6" name="Oval 248"/>
            <p:cNvSpPr>
              <a:spLocks noChangeArrowheads="1"/>
            </p:cNvSpPr>
            <p:nvPr/>
          </p:nvSpPr>
          <p:spPr bwMode="auto">
            <a:xfrm rot="-3657165">
              <a:off x="4651" y="33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7" name="Oval 249"/>
            <p:cNvSpPr>
              <a:spLocks noChangeArrowheads="1"/>
            </p:cNvSpPr>
            <p:nvPr/>
          </p:nvSpPr>
          <p:spPr bwMode="auto">
            <a:xfrm rot="-3657165">
              <a:off x="4802" y="3350"/>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8" name="Oval 250"/>
            <p:cNvSpPr>
              <a:spLocks noChangeArrowheads="1"/>
            </p:cNvSpPr>
            <p:nvPr/>
          </p:nvSpPr>
          <p:spPr bwMode="auto">
            <a:xfrm rot="-3657165">
              <a:off x="4345" y="3197"/>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9" name="Oval 251"/>
            <p:cNvSpPr>
              <a:spLocks noChangeArrowheads="1"/>
            </p:cNvSpPr>
            <p:nvPr/>
          </p:nvSpPr>
          <p:spPr bwMode="auto">
            <a:xfrm rot="-3657165">
              <a:off x="4498" y="3198"/>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0" name="Oval 252"/>
            <p:cNvSpPr>
              <a:spLocks noChangeArrowheads="1"/>
            </p:cNvSpPr>
            <p:nvPr/>
          </p:nvSpPr>
          <p:spPr bwMode="auto">
            <a:xfrm rot="-3657165">
              <a:off x="4652" y="3198"/>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1" name="Oval 253"/>
            <p:cNvSpPr>
              <a:spLocks noChangeArrowheads="1"/>
            </p:cNvSpPr>
            <p:nvPr/>
          </p:nvSpPr>
          <p:spPr bwMode="auto">
            <a:xfrm rot="-3657165">
              <a:off x="4803" y="3199"/>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2" name="Oval 254"/>
            <p:cNvSpPr>
              <a:spLocks noChangeArrowheads="1"/>
            </p:cNvSpPr>
            <p:nvPr/>
          </p:nvSpPr>
          <p:spPr bwMode="auto">
            <a:xfrm rot="-3657165">
              <a:off x="4346" y="3048"/>
              <a:ext cx="152"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3" name="Oval 255"/>
            <p:cNvSpPr>
              <a:spLocks noChangeArrowheads="1"/>
            </p:cNvSpPr>
            <p:nvPr/>
          </p:nvSpPr>
          <p:spPr bwMode="auto">
            <a:xfrm rot="-3657165">
              <a:off x="4499" y="30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4" name="Oval 256"/>
            <p:cNvSpPr>
              <a:spLocks noChangeArrowheads="1"/>
            </p:cNvSpPr>
            <p:nvPr/>
          </p:nvSpPr>
          <p:spPr bwMode="auto">
            <a:xfrm rot="-3657165">
              <a:off x="4653" y="3049"/>
              <a:ext cx="151" cy="152"/>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5" name="Oval 257"/>
            <p:cNvSpPr>
              <a:spLocks noChangeArrowheads="1"/>
            </p:cNvSpPr>
            <p:nvPr/>
          </p:nvSpPr>
          <p:spPr bwMode="auto">
            <a:xfrm rot="-3657165">
              <a:off x="4804" y="3050"/>
              <a:ext cx="151" cy="151"/>
            </a:xfrm>
            <a:prstGeom prst="ellipse">
              <a:avLst/>
            </a:prstGeom>
            <a:gradFill rotWithShape="1">
              <a:gsLst>
                <a:gs pos="0">
                  <a:schemeClr val="tx1">
                    <a:gamma/>
                    <a:tint val="0"/>
                    <a:invGamma/>
                  </a:schemeClr>
                </a:gs>
                <a:gs pos="100000">
                  <a:schemeClr val="tx1"/>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55" name="Group 267"/>
          <p:cNvGrpSpPr>
            <a:grpSpLocks/>
          </p:cNvGrpSpPr>
          <p:nvPr/>
        </p:nvGrpSpPr>
        <p:grpSpPr bwMode="auto">
          <a:xfrm>
            <a:off x="7016750" y="4940300"/>
            <a:ext cx="727075" cy="717550"/>
            <a:chOff x="4610" y="3162"/>
            <a:chExt cx="458" cy="452"/>
          </a:xfrm>
        </p:grpSpPr>
        <p:sp>
          <p:nvSpPr>
            <p:cNvPr id="12546" name="Oval 258"/>
            <p:cNvSpPr>
              <a:spLocks noChangeArrowheads="1"/>
            </p:cNvSpPr>
            <p:nvPr/>
          </p:nvSpPr>
          <p:spPr bwMode="auto">
            <a:xfrm rot="-3657165">
              <a:off x="4610" y="3462"/>
              <a:ext cx="151" cy="152"/>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7" name="Oval 259"/>
            <p:cNvSpPr>
              <a:spLocks noChangeArrowheads="1"/>
            </p:cNvSpPr>
            <p:nvPr/>
          </p:nvSpPr>
          <p:spPr bwMode="auto">
            <a:xfrm rot="-3657165">
              <a:off x="4764" y="3462"/>
              <a:ext cx="151" cy="152"/>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8" name="Oval 260"/>
            <p:cNvSpPr>
              <a:spLocks noChangeArrowheads="1"/>
            </p:cNvSpPr>
            <p:nvPr/>
          </p:nvSpPr>
          <p:spPr bwMode="auto">
            <a:xfrm rot="-3657165">
              <a:off x="4915" y="3463"/>
              <a:ext cx="151" cy="151"/>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9" name="Oval 261"/>
            <p:cNvSpPr>
              <a:spLocks noChangeArrowheads="1"/>
            </p:cNvSpPr>
            <p:nvPr/>
          </p:nvSpPr>
          <p:spPr bwMode="auto">
            <a:xfrm rot="-3657165">
              <a:off x="4611" y="3311"/>
              <a:ext cx="151" cy="152"/>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0" name="Oval 262"/>
            <p:cNvSpPr>
              <a:spLocks noChangeArrowheads="1"/>
            </p:cNvSpPr>
            <p:nvPr/>
          </p:nvSpPr>
          <p:spPr bwMode="auto">
            <a:xfrm rot="-3657165">
              <a:off x="4765" y="3311"/>
              <a:ext cx="151" cy="152"/>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1" name="Oval 263"/>
            <p:cNvSpPr>
              <a:spLocks noChangeArrowheads="1"/>
            </p:cNvSpPr>
            <p:nvPr/>
          </p:nvSpPr>
          <p:spPr bwMode="auto">
            <a:xfrm rot="-3657165">
              <a:off x="4916" y="3312"/>
              <a:ext cx="151" cy="151"/>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2" name="Oval 264"/>
            <p:cNvSpPr>
              <a:spLocks noChangeArrowheads="1"/>
            </p:cNvSpPr>
            <p:nvPr/>
          </p:nvSpPr>
          <p:spPr bwMode="auto">
            <a:xfrm rot="-3657165">
              <a:off x="4612" y="3162"/>
              <a:ext cx="151" cy="152"/>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3" name="Oval 265"/>
            <p:cNvSpPr>
              <a:spLocks noChangeArrowheads="1"/>
            </p:cNvSpPr>
            <p:nvPr/>
          </p:nvSpPr>
          <p:spPr bwMode="auto">
            <a:xfrm rot="-3657165">
              <a:off x="4766" y="3162"/>
              <a:ext cx="151" cy="152"/>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4" name="Oval 266"/>
            <p:cNvSpPr>
              <a:spLocks noChangeArrowheads="1"/>
            </p:cNvSpPr>
            <p:nvPr/>
          </p:nvSpPr>
          <p:spPr bwMode="auto">
            <a:xfrm rot="-3657165">
              <a:off x="4917" y="3163"/>
              <a:ext cx="151" cy="151"/>
            </a:xfrm>
            <a:prstGeom prst="ellipse">
              <a:avLst/>
            </a:prstGeom>
            <a:gradFill rotWithShape="1">
              <a:gsLst>
                <a:gs pos="0">
                  <a:srgbClr val="FF99FF"/>
                </a:gs>
                <a:gs pos="100000">
                  <a:srgbClr val="FF99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64" name="Group 276"/>
          <p:cNvGrpSpPr>
            <a:grpSpLocks/>
          </p:cNvGrpSpPr>
          <p:nvPr/>
        </p:nvGrpSpPr>
        <p:grpSpPr bwMode="auto">
          <a:xfrm>
            <a:off x="7143750" y="5065713"/>
            <a:ext cx="485775" cy="477837"/>
            <a:chOff x="4134" y="3129"/>
            <a:chExt cx="306" cy="301"/>
          </a:xfrm>
        </p:grpSpPr>
        <p:sp>
          <p:nvSpPr>
            <p:cNvPr id="12560" name="Oval 272"/>
            <p:cNvSpPr>
              <a:spLocks noChangeArrowheads="1"/>
            </p:cNvSpPr>
            <p:nvPr/>
          </p:nvSpPr>
          <p:spPr bwMode="auto">
            <a:xfrm rot="-3657165">
              <a:off x="4134" y="3278"/>
              <a:ext cx="152" cy="151"/>
            </a:xfrm>
            <a:prstGeom prst="ellipse">
              <a:avLst/>
            </a:prstGeom>
            <a:gradFill rotWithShape="1">
              <a:gsLst>
                <a:gs pos="0">
                  <a:srgbClr val="FFCC99"/>
                </a:gs>
                <a:gs pos="100000">
                  <a:srgbClr val="FFCC99">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1" name="Oval 273"/>
            <p:cNvSpPr>
              <a:spLocks noChangeArrowheads="1"/>
            </p:cNvSpPr>
            <p:nvPr/>
          </p:nvSpPr>
          <p:spPr bwMode="auto">
            <a:xfrm rot="-3657165">
              <a:off x="4287" y="3279"/>
              <a:ext cx="151" cy="152"/>
            </a:xfrm>
            <a:prstGeom prst="ellipse">
              <a:avLst/>
            </a:prstGeom>
            <a:gradFill rotWithShape="1">
              <a:gsLst>
                <a:gs pos="0">
                  <a:srgbClr val="FFCC99"/>
                </a:gs>
                <a:gs pos="100000">
                  <a:srgbClr val="FFCC99">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2" name="Oval 274"/>
            <p:cNvSpPr>
              <a:spLocks noChangeArrowheads="1"/>
            </p:cNvSpPr>
            <p:nvPr/>
          </p:nvSpPr>
          <p:spPr bwMode="auto">
            <a:xfrm rot="-3657165">
              <a:off x="4135" y="3129"/>
              <a:ext cx="152" cy="151"/>
            </a:xfrm>
            <a:prstGeom prst="ellipse">
              <a:avLst/>
            </a:prstGeom>
            <a:gradFill rotWithShape="1">
              <a:gsLst>
                <a:gs pos="0">
                  <a:srgbClr val="FFCC99"/>
                </a:gs>
                <a:gs pos="100000">
                  <a:srgbClr val="FFCC99">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3" name="Oval 275"/>
            <p:cNvSpPr>
              <a:spLocks noChangeArrowheads="1"/>
            </p:cNvSpPr>
            <p:nvPr/>
          </p:nvSpPr>
          <p:spPr bwMode="auto">
            <a:xfrm rot="-3657165">
              <a:off x="4288" y="3130"/>
              <a:ext cx="151" cy="152"/>
            </a:xfrm>
            <a:prstGeom prst="ellipse">
              <a:avLst/>
            </a:prstGeom>
            <a:gradFill rotWithShape="1">
              <a:gsLst>
                <a:gs pos="0">
                  <a:srgbClr val="FFCC99"/>
                </a:gs>
                <a:gs pos="100000">
                  <a:srgbClr val="FFCC99">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565" name="Oval 277"/>
          <p:cNvSpPr>
            <a:spLocks noChangeArrowheads="1"/>
          </p:cNvSpPr>
          <p:nvPr/>
        </p:nvSpPr>
        <p:spPr bwMode="auto">
          <a:xfrm rot="-3657165">
            <a:off x="7268369" y="5183982"/>
            <a:ext cx="241300" cy="239712"/>
          </a:xfrm>
          <a:prstGeom prst="ellipse">
            <a:avLst/>
          </a:prstGeom>
          <a:gradFill rotWithShape="1">
            <a:gsLst>
              <a:gs pos="0">
                <a:srgbClr val="0000FF"/>
              </a:gs>
              <a:gs pos="100000">
                <a:srgbClr val="0000FF">
                  <a:gamma/>
                  <a:shade val="66275"/>
                  <a:invGamma/>
                </a:srgbClr>
              </a:gs>
            </a:gsLst>
            <a:path path="shape">
              <a:fillToRect l="50000" t="50000" r="50000" b="50000"/>
            </a:path>
          </a:gra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579" name="Group 291"/>
          <p:cNvGrpSpPr>
            <a:grpSpLocks/>
          </p:cNvGrpSpPr>
          <p:nvPr/>
        </p:nvGrpSpPr>
        <p:grpSpPr bwMode="auto">
          <a:xfrm>
            <a:off x="5946775" y="4981575"/>
            <a:ext cx="2935288" cy="1282700"/>
            <a:chOff x="3746" y="3138"/>
            <a:chExt cx="1849" cy="808"/>
          </a:xfrm>
        </p:grpSpPr>
        <p:sp>
          <p:nvSpPr>
            <p:cNvPr id="12571" name="Text Box 283"/>
            <p:cNvSpPr txBox="1">
              <a:spLocks noChangeArrowheads="1"/>
            </p:cNvSpPr>
            <p:nvPr/>
          </p:nvSpPr>
          <p:spPr bwMode="auto">
            <a:xfrm>
              <a:off x="3866" y="3694"/>
              <a:ext cx="265" cy="237"/>
            </a:xfrm>
            <a:prstGeom prst="rect">
              <a:avLst/>
            </a:prstGeom>
            <a:solidFill>
              <a:srgbClr val="FFFFCC"/>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a:t>
              </a:r>
            </a:p>
          </p:txBody>
        </p:sp>
        <p:sp>
          <p:nvSpPr>
            <p:cNvPr id="12572" name="Text Box 284"/>
            <p:cNvSpPr txBox="1">
              <a:spLocks noChangeArrowheads="1"/>
            </p:cNvSpPr>
            <p:nvPr/>
          </p:nvSpPr>
          <p:spPr bwMode="auto">
            <a:xfrm>
              <a:off x="4270" y="3699"/>
              <a:ext cx="265" cy="237"/>
            </a:xfrm>
            <a:prstGeom prst="rect">
              <a:avLst/>
            </a:prstGeom>
            <a:solidFill>
              <a:srgbClr val="FFFFCC"/>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5</a:t>
              </a:r>
            </a:p>
          </p:txBody>
        </p:sp>
        <p:sp>
          <p:nvSpPr>
            <p:cNvPr id="12573" name="Text Box 285"/>
            <p:cNvSpPr txBox="1">
              <a:spLocks noChangeArrowheads="1"/>
            </p:cNvSpPr>
            <p:nvPr/>
          </p:nvSpPr>
          <p:spPr bwMode="auto">
            <a:xfrm>
              <a:off x="4696" y="3699"/>
              <a:ext cx="335" cy="237"/>
            </a:xfrm>
            <a:prstGeom prst="rect">
              <a:avLst/>
            </a:prstGeom>
            <a:solidFill>
              <a:srgbClr val="FFFFCC"/>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14</a:t>
              </a:r>
            </a:p>
          </p:txBody>
        </p:sp>
        <p:sp>
          <p:nvSpPr>
            <p:cNvPr id="12574" name="Text Box 286"/>
            <p:cNvSpPr txBox="1">
              <a:spLocks noChangeArrowheads="1"/>
            </p:cNvSpPr>
            <p:nvPr/>
          </p:nvSpPr>
          <p:spPr bwMode="auto">
            <a:xfrm>
              <a:off x="5122" y="3709"/>
              <a:ext cx="326" cy="237"/>
            </a:xfrm>
            <a:prstGeom prst="rect">
              <a:avLst/>
            </a:prstGeom>
            <a:solidFill>
              <a:srgbClr val="FFFFCC"/>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t>30</a:t>
              </a:r>
            </a:p>
          </p:txBody>
        </p:sp>
        <p:sp>
          <p:nvSpPr>
            <p:cNvPr id="12577" name="Text Box 289"/>
            <p:cNvSpPr txBox="1">
              <a:spLocks noChangeArrowheads="1"/>
            </p:cNvSpPr>
            <p:nvPr/>
          </p:nvSpPr>
          <p:spPr bwMode="auto">
            <a:xfrm>
              <a:off x="3746" y="3138"/>
              <a:ext cx="56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t>Square base</a:t>
              </a:r>
            </a:p>
          </p:txBody>
        </p:sp>
        <p:sp>
          <p:nvSpPr>
            <p:cNvPr id="12578" name="Text Box 290"/>
            <p:cNvSpPr txBox="1">
              <a:spLocks noChangeArrowheads="1"/>
            </p:cNvSpPr>
            <p:nvPr/>
          </p:nvSpPr>
          <p:spPr bwMode="auto">
            <a:xfrm>
              <a:off x="4958" y="3142"/>
              <a:ext cx="637"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t>Pyramid numbers</a:t>
              </a:r>
            </a:p>
          </p:txBody>
        </p:sp>
      </p:grpSp>
      <p:sp>
        <p:nvSpPr>
          <p:cNvPr id="12580" name="Oval 292"/>
          <p:cNvSpPr>
            <a:spLocks noChangeArrowheads="1"/>
          </p:cNvSpPr>
          <p:nvPr/>
        </p:nvSpPr>
        <p:spPr bwMode="auto">
          <a:xfrm>
            <a:off x="784225" y="4527550"/>
            <a:ext cx="144463" cy="144463"/>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583" name="Group 295"/>
          <p:cNvGrpSpPr>
            <a:grpSpLocks/>
          </p:cNvGrpSpPr>
          <p:nvPr/>
        </p:nvGrpSpPr>
        <p:grpSpPr bwMode="auto">
          <a:xfrm>
            <a:off x="785813" y="4516438"/>
            <a:ext cx="1304925" cy="158750"/>
            <a:chOff x="495" y="2842"/>
            <a:chExt cx="822" cy="100"/>
          </a:xfrm>
        </p:grpSpPr>
        <p:sp>
          <p:nvSpPr>
            <p:cNvPr id="12581" name="Oval 293"/>
            <p:cNvSpPr>
              <a:spLocks noChangeArrowheads="1"/>
            </p:cNvSpPr>
            <p:nvPr/>
          </p:nvSpPr>
          <p:spPr bwMode="auto">
            <a:xfrm>
              <a:off x="495" y="2851"/>
              <a:ext cx="91" cy="91"/>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82" name="Oval 294"/>
            <p:cNvSpPr>
              <a:spLocks noChangeArrowheads="1"/>
            </p:cNvSpPr>
            <p:nvPr/>
          </p:nvSpPr>
          <p:spPr bwMode="auto">
            <a:xfrm>
              <a:off x="1226" y="2842"/>
              <a:ext cx="91" cy="91"/>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87" name="Group 299"/>
          <p:cNvGrpSpPr>
            <a:grpSpLocks/>
          </p:cNvGrpSpPr>
          <p:nvPr/>
        </p:nvGrpSpPr>
        <p:grpSpPr bwMode="auto">
          <a:xfrm>
            <a:off x="1946275" y="4510088"/>
            <a:ext cx="1343025" cy="149225"/>
            <a:chOff x="1226" y="2841"/>
            <a:chExt cx="846" cy="94"/>
          </a:xfrm>
        </p:grpSpPr>
        <p:sp>
          <p:nvSpPr>
            <p:cNvPr id="12585" name="Oval 297"/>
            <p:cNvSpPr>
              <a:spLocks noChangeArrowheads="1"/>
            </p:cNvSpPr>
            <p:nvPr/>
          </p:nvSpPr>
          <p:spPr bwMode="auto">
            <a:xfrm>
              <a:off x="1226" y="2841"/>
              <a:ext cx="91" cy="91"/>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86" name="Oval 298"/>
            <p:cNvSpPr>
              <a:spLocks noChangeArrowheads="1"/>
            </p:cNvSpPr>
            <p:nvPr/>
          </p:nvSpPr>
          <p:spPr bwMode="auto">
            <a:xfrm>
              <a:off x="1981" y="2844"/>
              <a:ext cx="91" cy="91"/>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91" name="Group 303"/>
          <p:cNvGrpSpPr>
            <a:grpSpLocks/>
          </p:cNvGrpSpPr>
          <p:nvPr/>
        </p:nvGrpSpPr>
        <p:grpSpPr bwMode="auto">
          <a:xfrm>
            <a:off x="3140075" y="4513263"/>
            <a:ext cx="1309688" cy="163512"/>
            <a:chOff x="1984" y="2843"/>
            <a:chExt cx="825" cy="103"/>
          </a:xfrm>
        </p:grpSpPr>
        <p:sp>
          <p:nvSpPr>
            <p:cNvPr id="12589" name="Oval 301"/>
            <p:cNvSpPr>
              <a:spLocks noChangeArrowheads="1"/>
            </p:cNvSpPr>
            <p:nvPr/>
          </p:nvSpPr>
          <p:spPr bwMode="auto">
            <a:xfrm>
              <a:off x="1984" y="2843"/>
              <a:ext cx="91" cy="91"/>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90" name="Oval 302"/>
            <p:cNvSpPr>
              <a:spLocks noChangeArrowheads="1"/>
            </p:cNvSpPr>
            <p:nvPr/>
          </p:nvSpPr>
          <p:spPr bwMode="auto">
            <a:xfrm>
              <a:off x="2718" y="2855"/>
              <a:ext cx="91" cy="91"/>
            </a:xfrm>
            <a:prstGeom prst="ellipse">
              <a:avLst/>
            </a:prstGeom>
            <a:solidFill>
              <a:srgbClr val="FF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592" name="Rectangle 304"/>
          <p:cNvSpPr>
            <a:spLocks noChangeArrowheads="1"/>
          </p:cNvSpPr>
          <p:nvPr/>
        </p:nvSpPr>
        <p:spPr bwMode="auto">
          <a:xfrm>
            <a:off x="0" y="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93" name="Rectangle 305"/>
          <p:cNvSpPr>
            <a:spLocks noChangeArrowheads="1"/>
          </p:cNvSpPr>
          <p:nvPr/>
        </p:nvSpPr>
        <p:spPr bwMode="auto">
          <a:xfrm>
            <a:off x="0" y="6743700"/>
            <a:ext cx="9144000" cy="1143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94" name="Rectangle 306"/>
          <p:cNvSpPr>
            <a:spLocks noChangeArrowheads="1"/>
          </p:cNvSpPr>
          <p:nvPr/>
        </p:nvSpPr>
        <p:spPr bwMode="auto">
          <a:xfrm>
            <a:off x="0"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95" name="Rectangle 307"/>
          <p:cNvSpPr>
            <a:spLocks noChangeArrowheads="1"/>
          </p:cNvSpPr>
          <p:nvPr/>
        </p:nvSpPr>
        <p:spPr bwMode="auto">
          <a:xfrm>
            <a:off x="9020175" y="0"/>
            <a:ext cx="123825" cy="6858000"/>
          </a:xfrm>
          <a:prstGeom prst="rect">
            <a:avLst/>
          </a:prstGeom>
          <a:gradFill rotWithShape="1">
            <a:gsLst>
              <a:gs pos="0">
                <a:srgbClr val="66CCFF">
                  <a:gamma/>
                  <a:shade val="66275"/>
                  <a:invGamma/>
                </a:srgbClr>
              </a:gs>
              <a:gs pos="50000">
                <a:srgbClr val="66CCFF"/>
              </a:gs>
              <a:gs pos="100000">
                <a:srgbClr val="66CCFF">
                  <a:gamma/>
                  <a:shade val="6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96" name="Text Box 308"/>
          <p:cNvSpPr txBox="1">
            <a:spLocks noChangeArrowheads="1"/>
          </p:cNvSpPr>
          <p:nvPr/>
        </p:nvSpPr>
        <p:spPr bwMode="auto">
          <a:xfrm>
            <a:off x="1619250" y="247650"/>
            <a:ext cx="5419725" cy="396875"/>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solidFill>
                  <a:srgbClr val="FFFFCC"/>
                </a:solidFill>
              </a:rPr>
              <a:t>Pascal’s Triangle: The Stepping Stone Game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403"/>
                                        </p:tgtEl>
                                        <p:attrNameLst>
                                          <p:attrName>style.visibility</p:attrName>
                                        </p:attrNameLst>
                                      </p:cBhvr>
                                      <p:to>
                                        <p:strVal val="visible"/>
                                      </p:to>
                                    </p:set>
                                    <p:animEffect transition="in" filter="dissolve">
                                      <p:cBhvr>
                                        <p:cTn id="7" dur="500"/>
                                        <p:tgtEl>
                                          <p:spTgt spid="12403"/>
                                        </p:tgtEl>
                                      </p:cBhvr>
                                    </p:animEffect>
                                  </p:childTnLst>
                                  <p:subTnLst>
                                    <p:set>
                                      <p:cBhvr override="childStyle">
                                        <p:cTn dur="1" fill="hold" display="0" masterRel="nextClick" afterEffect="1"/>
                                        <p:tgtEl>
                                          <p:spTgt spid="12403"/>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404"/>
                                        </p:tgtEl>
                                        <p:attrNameLst>
                                          <p:attrName>style.visibility</p:attrName>
                                        </p:attrNameLst>
                                      </p:cBhvr>
                                      <p:to>
                                        <p:strVal val="visible"/>
                                      </p:to>
                                    </p:set>
                                    <p:animEffect transition="in" filter="dissolve">
                                      <p:cBhvr>
                                        <p:cTn id="12" dur="500"/>
                                        <p:tgtEl>
                                          <p:spTgt spid="12404"/>
                                        </p:tgtEl>
                                      </p:cBhvr>
                                    </p:animEffect>
                                  </p:childTnLst>
                                  <p:subTnLst>
                                    <p:set>
                                      <p:cBhvr override="childStyle">
                                        <p:cTn dur="1" fill="hold" display="0" masterRel="nextClick" afterEffect="1"/>
                                        <p:tgtEl>
                                          <p:spTgt spid="12404"/>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405"/>
                                        </p:tgtEl>
                                        <p:attrNameLst>
                                          <p:attrName>style.visibility</p:attrName>
                                        </p:attrNameLst>
                                      </p:cBhvr>
                                      <p:to>
                                        <p:strVal val="visible"/>
                                      </p:to>
                                    </p:set>
                                    <p:animEffect transition="in" filter="wipe(up)">
                                      <p:cBhvr>
                                        <p:cTn id="17" dur="500"/>
                                        <p:tgtEl>
                                          <p:spTgt spid="12405"/>
                                        </p:tgtEl>
                                      </p:cBhvr>
                                    </p:animEffect>
                                  </p:childTnLst>
                                  <p:subTnLst>
                                    <p:audio>
                                      <p:cMediaNode>
                                        <p:cTn display="0" masterRel="sameClick">
                                          <p:stCondLst>
                                            <p:cond evt="begin" delay="0">
                                              <p:tn val="15"/>
                                            </p:cond>
                                          </p:stCondLst>
                                          <p:endCondLst>
                                            <p:cond evt="onStopAudio" delay="0">
                                              <p:tgtEl>
                                                <p:sldTgt/>
                                              </p:tgtEl>
                                            </p:cond>
                                          </p:endCondLst>
                                        </p:cTn>
                                        <p:tgtEl>
                                          <p:sndTgt r:embed="rId3" name="whoosh.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2" fill="hold" nodeType="clickEffect">
                                  <p:stCondLst>
                                    <p:cond delay="0"/>
                                  </p:stCondLst>
                                  <p:childTnLst>
                                    <p:set>
                                      <p:cBhvr>
                                        <p:cTn id="21" dur="1" fill="hold">
                                          <p:stCondLst>
                                            <p:cond delay="0"/>
                                          </p:stCondLst>
                                        </p:cTn>
                                        <p:tgtEl>
                                          <p:spTgt spid="12410"/>
                                        </p:tgtEl>
                                        <p:attrNameLst>
                                          <p:attrName>style.visibility</p:attrName>
                                        </p:attrNameLst>
                                      </p:cBhvr>
                                      <p:to>
                                        <p:strVal val="visible"/>
                                      </p:to>
                                    </p:set>
                                    <p:animEffect transition="in" filter="wipe(right)">
                                      <p:cBhvr>
                                        <p:cTn id="22" dur="500"/>
                                        <p:tgtEl>
                                          <p:spTgt spid="12410"/>
                                        </p:tgtEl>
                                      </p:cBhvr>
                                    </p:animEffect>
                                  </p:childTnLst>
                                  <p:subTnLst>
                                    <p:audio>
                                      <p:cMediaNode>
                                        <p:cTn display="0" masterRel="sameClick">
                                          <p:stCondLst>
                                            <p:cond evt="begin" delay="0">
                                              <p:tn val="20"/>
                                            </p:cond>
                                          </p:stCondLst>
                                          <p:endCondLst>
                                            <p:cond evt="onStopAudio" delay="0">
                                              <p:tgtEl>
                                                <p:sldTgt/>
                                              </p:tgtEl>
                                            </p:cond>
                                          </p:endCondLst>
                                        </p:cTn>
                                        <p:tgtEl>
                                          <p:sndTgt r:embed="rId3" name="whoosh.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514"/>
                                        </p:tgtEl>
                                        <p:attrNameLst>
                                          <p:attrName>style.visibility</p:attrName>
                                        </p:attrNameLst>
                                      </p:cBhvr>
                                      <p:to>
                                        <p:strVal val="visible"/>
                                      </p:to>
                                    </p:set>
                                    <p:animEffect transition="in" filter="wipe(left)">
                                      <p:cBhvr>
                                        <p:cTn id="27" dur="500"/>
                                        <p:tgtEl>
                                          <p:spTgt spid="12514"/>
                                        </p:tgtEl>
                                      </p:cBhvr>
                                    </p:animEffect>
                                  </p:childTnLst>
                                  <p:subTnLst>
                                    <p:audio>
                                      <p:cMediaNode>
                                        <p:cTn display="0" masterRel="sameClick">
                                          <p:stCondLst>
                                            <p:cond evt="begin" delay="0">
                                              <p:tn val="25"/>
                                            </p:cond>
                                          </p:stCondLst>
                                          <p:endCondLst>
                                            <p:cond evt="onStopAudio" delay="0">
                                              <p:tgtEl>
                                                <p:sldTgt/>
                                              </p:tgtEl>
                                            </p:cond>
                                          </p:endCondLst>
                                        </p:cTn>
                                        <p:tgtEl>
                                          <p:sndTgt r:embed="rId4" name="laser.wav"/>
                                        </p:tgtEl>
                                      </p:cMediaNode>
                                    </p:audio>
                                  </p:subTnLst>
                                </p:cTn>
                              </p:par>
                            </p:childTnLst>
                          </p:cTn>
                        </p:par>
                        <p:par>
                          <p:cTn id="28" fill="hold" nodeType="afterGroup">
                            <p:stCondLst>
                              <p:cond delay="500"/>
                            </p:stCondLst>
                            <p:childTnLst>
                              <p:par>
                                <p:cTn id="29" presetID="22" presetClass="entr" presetSubtype="8" fill="hold" nodeType="afterEffect">
                                  <p:stCondLst>
                                    <p:cond delay="0"/>
                                  </p:stCondLst>
                                  <p:childTnLst>
                                    <p:set>
                                      <p:cBhvr>
                                        <p:cTn id="30" dur="1" fill="hold">
                                          <p:stCondLst>
                                            <p:cond delay="0"/>
                                          </p:stCondLst>
                                        </p:cTn>
                                        <p:tgtEl>
                                          <p:spTgt spid="12515"/>
                                        </p:tgtEl>
                                        <p:attrNameLst>
                                          <p:attrName>style.visibility</p:attrName>
                                        </p:attrNameLst>
                                      </p:cBhvr>
                                      <p:to>
                                        <p:strVal val="visible"/>
                                      </p:to>
                                    </p:set>
                                    <p:animEffect transition="in" filter="wipe(left)">
                                      <p:cBhvr>
                                        <p:cTn id="31" dur="500"/>
                                        <p:tgtEl>
                                          <p:spTgt spid="12515"/>
                                        </p:tgtEl>
                                      </p:cBhvr>
                                    </p:animEffect>
                                  </p:childTnLst>
                                  <p:subTnLst>
                                    <p:audio>
                                      <p:cMediaNode>
                                        <p:cTn display="0" masterRel="sameClick">
                                          <p:stCondLst>
                                            <p:cond evt="begin" delay="0">
                                              <p:tn val="29"/>
                                            </p:cond>
                                          </p:stCondLst>
                                          <p:endCondLst>
                                            <p:cond evt="onStopAudio" delay="0">
                                              <p:tgtEl>
                                                <p:sldTgt/>
                                              </p:tgtEl>
                                            </p:cond>
                                          </p:endCondLst>
                                        </p:cTn>
                                        <p:tgtEl>
                                          <p:sndTgt r:embed="rId4" name="laser.wav"/>
                                        </p:tgtEl>
                                      </p:cMediaNode>
                                    </p:audio>
                                  </p:subTnLst>
                                </p:cTn>
                              </p:par>
                            </p:childTnLst>
                          </p:cTn>
                        </p:par>
                        <p:par>
                          <p:cTn id="32" fill="hold" nodeType="afterGroup">
                            <p:stCondLst>
                              <p:cond delay="1000"/>
                            </p:stCondLst>
                            <p:childTnLst>
                              <p:par>
                                <p:cTn id="33" presetID="22" presetClass="entr" presetSubtype="8" fill="hold" nodeType="afterEffect">
                                  <p:stCondLst>
                                    <p:cond delay="0"/>
                                  </p:stCondLst>
                                  <p:childTnLst>
                                    <p:set>
                                      <p:cBhvr>
                                        <p:cTn id="34" dur="1" fill="hold">
                                          <p:stCondLst>
                                            <p:cond delay="0"/>
                                          </p:stCondLst>
                                        </p:cTn>
                                        <p:tgtEl>
                                          <p:spTgt spid="12516"/>
                                        </p:tgtEl>
                                        <p:attrNameLst>
                                          <p:attrName>style.visibility</p:attrName>
                                        </p:attrNameLst>
                                      </p:cBhvr>
                                      <p:to>
                                        <p:strVal val="visible"/>
                                      </p:to>
                                    </p:set>
                                    <p:animEffect transition="in" filter="wipe(left)">
                                      <p:cBhvr>
                                        <p:cTn id="35" dur="500"/>
                                        <p:tgtEl>
                                          <p:spTgt spid="12516"/>
                                        </p:tgtEl>
                                      </p:cBhvr>
                                    </p:animEffect>
                                  </p:childTnLst>
                                  <p:subTnLst>
                                    <p:audio>
                                      <p:cMediaNode>
                                        <p:cTn display="0" masterRel="sameClick">
                                          <p:stCondLst>
                                            <p:cond evt="begin" delay="0">
                                              <p:tn val="33"/>
                                            </p:cond>
                                          </p:stCondLst>
                                          <p:endCondLst>
                                            <p:cond evt="onStopAudio" delay="0">
                                              <p:tgtEl>
                                                <p:sldTgt/>
                                              </p:tgtEl>
                                            </p:cond>
                                          </p:endCondLst>
                                        </p:cTn>
                                        <p:tgtEl>
                                          <p:sndTgt r:embed="rId4" name="laser.wav"/>
                                        </p:tgtEl>
                                      </p:cMediaNode>
                                    </p:audio>
                                  </p:subTnLst>
                                </p:cTn>
                              </p:par>
                            </p:childTnLst>
                          </p:cTn>
                        </p:par>
                        <p:par>
                          <p:cTn id="36" fill="hold" nodeType="afterGroup">
                            <p:stCondLst>
                              <p:cond delay="1500"/>
                            </p:stCondLst>
                            <p:childTnLst>
                              <p:par>
                                <p:cTn id="37" presetID="22" presetClass="entr" presetSubtype="8" fill="hold" nodeType="afterEffect">
                                  <p:stCondLst>
                                    <p:cond delay="0"/>
                                  </p:stCondLst>
                                  <p:childTnLst>
                                    <p:set>
                                      <p:cBhvr>
                                        <p:cTn id="38" dur="1" fill="hold">
                                          <p:stCondLst>
                                            <p:cond delay="0"/>
                                          </p:stCondLst>
                                        </p:cTn>
                                        <p:tgtEl>
                                          <p:spTgt spid="12517"/>
                                        </p:tgtEl>
                                        <p:attrNameLst>
                                          <p:attrName>style.visibility</p:attrName>
                                        </p:attrNameLst>
                                      </p:cBhvr>
                                      <p:to>
                                        <p:strVal val="visible"/>
                                      </p:to>
                                    </p:set>
                                    <p:animEffect transition="in" filter="wipe(left)">
                                      <p:cBhvr>
                                        <p:cTn id="39" dur="500"/>
                                        <p:tgtEl>
                                          <p:spTgt spid="12517"/>
                                        </p:tgtEl>
                                      </p:cBhvr>
                                    </p:animEffect>
                                  </p:childTnLst>
                                  <p:subTnLst>
                                    <p:audio>
                                      <p:cMediaNode>
                                        <p:cTn display="0" masterRel="sameClick">
                                          <p:stCondLst>
                                            <p:cond evt="begin" delay="0">
                                              <p:tn val="37"/>
                                            </p:cond>
                                          </p:stCondLst>
                                          <p:endCondLst>
                                            <p:cond evt="onStopAudio" delay="0">
                                              <p:tgtEl>
                                                <p:sldTgt/>
                                              </p:tgtEl>
                                            </p:cond>
                                          </p:endCondLst>
                                        </p:cTn>
                                        <p:tgtEl>
                                          <p:sndTgt r:embed="rId4" name="laser.wav"/>
                                        </p:tgtEl>
                                      </p:cMediaNode>
                                    </p:audio>
                                  </p:sub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2" fill="hold" nodeType="clickEffect">
                                  <p:stCondLst>
                                    <p:cond delay="0"/>
                                  </p:stCondLst>
                                  <p:childTnLst>
                                    <p:set>
                                      <p:cBhvr>
                                        <p:cTn id="43" dur="1" fill="hold">
                                          <p:stCondLst>
                                            <p:cond delay="0"/>
                                          </p:stCondLst>
                                        </p:cTn>
                                        <p:tgtEl>
                                          <p:spTgt spid="12411"/>
                                        </p:tgtEl>
                                        <p:attrNameLst>
                                          <p:attrName>style.visibility</p:attrName>
                                        </p:attrNameLst>
                                      </p:cBhvr>
                                      <p:to>
                                        <p:strVal val="visible"/>
                                      </p:to>
                                    </p:set>
                                    <p:animEffect transition="in" filter="wipe(right)">
                                      <p:cBhvr>
                                        <p:cTn id="44" dur="500"/>
                                        <p:tgtEl>
                                          <p:spTgt spid="12411"/>
                                        </p:tgtEl>
                                      </p:cBhvr>
                                    </p:animEffect>
                                  </p:childTnLst>
                                  <p:subTnLst>
                                    <p:audio>
                                      <p:cMediaNode>
                                        <p:cTn display="0" masterRel="sameClick">
                                          <p:stCondLst>
                                            <p:cond evt="begin" delay="0">
                                              <p:tn val="42"/>
                                            </p:cond>
                                          </p:stCondLst>
                                          <p:endCondLst>
                                            <p:cond evt="onStopAudio" delay="0">
                                              <p:tgtEl>
                                                <p:sldTgt/>
                                              </p:tgtEl>
                                            </p:cond>
                                          </p:endCondLst>
                                        </p:cTn>
                                        <p:tgtEl>
                                          <p:sndTgt r:embed="rId3"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12487"/>
                                        </p:tgtEl>
                                        <p:attrNameLst>
                                          <p:attrName>style.visibility</p:attrName>
                                        </p:attrNameLst>
                                      </p:cBhvr>
                                      <p:to>
                                        <p:strVal val="visible"/>
                                      </p:to>
                                    </p:set>
                                    <p:animEffect transition="in" filter="wipe(up)">
                                      <p:cBhvr>
                                        <p:cTn id="49" dur="500"/>
                                        <p:tgtEl>
                                          <p:spTgt spid="12487"/>
                                        </p:tgtEl>
                                      </p:cBhvr>
                                    </p:animEffect>
                                  </p:childTnLst>
                                  <p:subTnLst>
                                    <p:audio>
                                      <p:cMediaNode>
                                        <p:cTn display="0" masterRel="sameClick">
                                          <p:stCondLst>
                                            <p:cond evt="begin" delay="0">
                                              <p:tn val="47"/>
                                            </p:cond>
                                          </p:stCondLst>
                                          <p:endCondLst>
                                            <p:cond evt="onStopAudio" delay="0">
                                              <p:tgtEl>
                                                <p:sldTgt/>
                                              </p:tgtEl>
                                            </p:cond>
                                          </p:endCondLst>
                                        </p:cTn>
                                        <p:tgtEl>
                                          <p:sndTgt r:embed="rId4" name="laser.wav"/>
                                        </p:tgtEl>
                                      </p:cMediaNode>
                                    </p:audio>
                                  </p:subTnLst>
                                </p:cTn>
                              </p:par>
                            </p:childTnLst>
                          </p:cTn>
                        </p:par>
                        <p:par>
                          <p:cTn id="50" fill="hold" nodeType="afterGroup">
                            <p:stCondLst>
                              <p:cond delay="500"/>
                            </p:stCondLst>
                            <p:childTnLst>
                              <p:par>
                                <p:cTn id="51" presetID="22" presetClass="entr" presetSubtype="1" fill="hold" nodeType="afterEffect">
                                  <p:stCondLst>
                                    <p:cond delay="0"/>
                                  </p:stCondLst>
                                  <p:childTnLst>
                                    <p:set>
                                      <p:cBhvr>
                                        <p:cTn id="52" dur="1" fill="hold">
                                          <p:stCondLst>
                                            <p:cond delay="0"/>
                                          </p:stCondLst>
                                        </p:cTn>
                                        <p:tgtEl>
                                          <p:spTgt spid="12483"/>
                                        </p:tgtEl>
                                        <p:attrNameLst>
                                          <p:attrName>style.visibility</p:attrName>
                                        </p:attrNameLst>
                                      </p:cBhvr>
                                      <p:to>
                                        <p:strVal val="visible"/>
                                      </p:to>
                                    </p:set>
                                    <p:animEffect transition="in" filter="wipe(up)">
                                      <p:cBhvr>
                                        <p:cTn id="53" dur="500"/>
                                        <p:tgtEl>
                                          <p:spTgt spid="12483"/>
                                        </p:tgtEl>
                                      </p:cBhvr>
                                    </p:animEffect>
                                  </p:childTnLst>
                                  <p:subTnLst>
                                    <p:audio>
                                      <p:cMediaNode>
                                        <p:cTn display="0" masterRel="sameClick">
                                          <p:stCondLst>
                                            <p:cond evt="begin" delay="0">
                                              <p:tn val="51"/>
                                            </p:cond>
                                          </p:stCondLst>
                                          <p:endCondLst>
                                            <p:cond evt="onStopAudio" delay="0">
                                              <p:tgtEl>
                                                <p:sldTgt/>
                                              </p:tgtEl>
                                            </p:cond>
                                          </p:endCondLst>
                                        </p:cTn>
                                        <p:tgtEl>
                                          <p:sndTgt r:embed="rId4" name="laser.wav"/>
                                        </p:tgtEl>
                                      </p:cMediaNode>
                                    </p:audio>
                                  </p:subTnLst>
                                </p:cTn>
                              </p:par>
                            </p:childTnLst>
                          </p:cTn>
                        </p:par>
                        <p:par>
                          <p:cTn id="54" fill="hold" nodeType="afterGroup">
                            <p:stCondLst>
                              <p:cond delay="1000"/>
                            </p:stCondLst>
                            <p:childTnLst>
                              <p:par>
                                <p:cTn id="55" presetID="22" presetClass="entr" presetSubtype="1" fill="hold" nodeType="afterEffect">
                                  <p:stCondLst>
                                    <p:cond delay="0"/>
                                  </p:stCondLst>
                                  <p:childTnLst>
                                    <p:set>
                                      <p:cBhvr>
                                        <p:cTn id="56" dur="1" fill="hold">
                                          <p:stCondLst>
                                            <p:cond delay="0"/>
                                          </p:stCondLst>
                                        </p:cTn>
                                        <p:tgtEl>
                                          <p:spTgt spid="12476"/>
                                        </p:tgtEl>
                                        <p:attrNameLst>
                                          <p:attrName>style.visibility</p:attrName>
                                        </p:attrNameLst>
                                      </p:cBhvr>
                                      <p:to>
                                        <p:strVal val="visible"/>
                                      </p:to>
                                    </p:set>
                                    <p:animEffect transition="in" filter="wipe(up)">
                                      <p:cBhvr>
                                        <p:cTn id="57" dur="500"/>
                                        <p:tgtEl>
                                          <p:spTgt spid="12476"/>
                                        </p:tgtEl>
                                      </p:cBhvr>
                                    </p:animEffect>
                                  </p:childTnLst>
                                  <p:subTnLst>
                                    <p:audio>
                                      <p:cMediaNode>
                                        <p:cTn display="0" masterRel="sameClick">
                                          <p:stCondLst>
                                            <p:cond evt="begin" delay="0">
                                              <p:tn val="55"/>
                                            </p:cond>
                                          </p:stCondLst>
                                          <p:endCondLst>
                                            <p:cond evt="onStopAudio" delay="0">
                                              <p:tgtEl>
                                                <p:sldTgt/>
                                              </p:tgtEl>
                                            </p:cond>
                                          </p:endCondLst>
                                        </p:cTn>
                                        <p:tgtEl>
                                          <p:sndTgt r:embed="rId4" name="laser.wav"/>
                                        </p:tgtEl>
                                      </p:cMediaNode>
                                    </p:audio>
                                  </p:subTnLst>
                                </p:cTn>
                              </p:par>
                            </p:childTnLst>
                          </p:cTn>
                        </p:par>
                        <p:par>
                          <p:cTn id="58" fill="hold" nodeType="afterGroup">
                            <p:stCondLst>
                              <p:cond delay="1500"/>
                            </p:stCondLst>
                            <p:childTnLst>
                              <p:par>
                                <p:cTn id="59" presetID="22" presetClass="entr" presetSubtype="1" fill="hold" nodeType="afterEffect">
                                  <p:stCondLst>
                                    <p:cond delay="0"/>
                                  </p:stCondLst>
                                  <p:childTnLst>
                                    <p:set>
                                      <p:cBhvr>
                                        <p:cTn id="60" dur="1" fill="hold">
                                          <p:stCondLst>
                                            <p:cond delay="0"/>
                                          </p:stCondLst>
                                        </p:cTn>
                                        <p:tgtEl>
                                          <p:spTgt spid="12488"/>
                                        </p:tgtEl>
                                        <p:attrNameLst>
                                          <p:attrName>style.visibility</p:attrName>
                                        </p:attrNameLst>
                                      </p:cBhvr>
                                      <p:to>
                                        <p:strVal val="visible"/>
                                      </p:to>
                                    </p:set>
                                    <p:animEffect transition="in" filter="wipe(up)">
                                      <p:cBhvr>
                                        <p:cTn id="61" dur="500"/>
                                        <p:tgtEl>
                                          <p:spTgt spid="12488"/>
                                        </p:tgtEl>
                                      </p:cBhvr>
                                    </p:animEffect>
                                  </p:childTnLst>
                                  <p:subTnLst>
                                    <p:audio>
                                      <p:cMediaNode>
                                        <p:cTn display="0" masterRel="sameClick">
                                          <p:stCondLst>
                                            <p:cond evt="begin" delay="0">
                                              <p:tn val="59"/>
                                            </p:cond>
                                          </p:stCondLst>
                                          <p:endCondLst>
                                            <p:cond evt="onStopAudio" delay="0">
                                              <p:tgtEl>
                                                <p:sldTgt/>
                                              </p:tgtEl>
                                            </p:cond>
                                          </p:endCondLst>
                                        </p:cTn>
                                        <p:tgtEl>
                                          <p:sndTgt r:embed="rId4" name="laser.wav"/>
                                        </p:tgtEl>
                                      </p:cMediaNode>
                                    </p:audio>
                                  </p:sub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2" fill="hold" nodeType="clickEffect">
                                  <p:stCondLst>
                                    <p:cond delay="0"/>
                                  </p:stCondLst>
                                  <p:childTnLst>
                                    <p:set>
                                      <p:cBhvr>
                                        <p:cTn id="65" dur="1" fill="hold">
                                          <p:stCondLst>
                                            <p:cond delay="0"/>
                                          </p:stCondLst>
                                        </p:cTn>
                                        <p:tgtEl>
                                          <p:spTgt spid="12414"/>
                                        </p:tgtEl>
                                        <p:attrNameLst>
                                          <p:attrName>style.visibility</p:attrName>
                                        </p:attrNameLst>
                                      </p:cBhvr>
                                      <p:to>
                                        <p:strVal val="visible"/>
                                      </p:to>
                                    </p:set>
                                    <p:animEffect transition="in" filter="wipe(right)">
                                      <p:cBhvr>
                                        <p:cTn id="66" dur="500"/>
                                        <p:tgtEl>
                                          <p:spTgt spid="12414"/>
                                        </p:tgtEl>
                                      </p:cBhvr>
                                    </p:animEffect>
                                  </p:childTnLst>
                                  <p:subTnLst>
                                    <p:audio>
                                      <p:cMediaNode>
                                        <p:cTn display="0" masterRel="sameClick">
                                          <p:stCondLst>
                                            <p:cond evt="begin" delay="0">
                                              <p:tn val="64"/>
                                            </p:cond>
                                          </p:stCondLst>
                                          <p:endCondLst>
                                            <p:cond evt="onStopAudio" delay="0">
                                              <p:tgtEl>
                                                <p:sldTgt/>
                                              </p:tgtEl>
                                            </p:cond>
                                          </p:endCondLst>
                                        </p:cTn>
                                        <p:tgtEl>
                                          <p:sndTgt r:embed="rId3" name="whoosh.wav"/>
                                        </p:tgtEl>
                                      </p:cMediaNode>
                                    </p:audio>
                                  </p:subTnLst>
                                </p:cTn>
                              </p:par>
                            </p:childTnLst>
                          </p:cTn>
                        </p:par>
                      </p:childTnLst>
                    </p:cTn>
                  </p:par>
                  <p:par>
                    <p:cTn id="67" fill="hold" nodeType="clickPar">
                      <p:stCondLst>
                        <p:cond delay="indefinite"/>
                      </p:stCondLst>
                      <p:childTnLst>
                        <p:par>
                          <p:cTn id="68" fill="hold" nodeType="withGroup">
                            <p:stCondLst>
                              <p:cond delay="0"/>
                            </p:stCondLst>
                            <p:childTnLst>
                              <p:par>
                                <p:cTn id="69" presetID="4" presetClass="entr" presetSubtype="16" fill="hold" nodeType="clickEffect">
                                  <p:stCondLst>
                                    <p:cond delay="0"/>
                                  </p:stCondLst>
                                  <p:childTnLst>
                                    <p:set>
                                      <p:cBhvr>
                                        <p:cTn id="70" dur="1" fill="hold">
                                          <p:stCondLst>
                                            <p:cond delay="0"/>
                                          </p:stCondLst>
                                        </p:cTn>
                                        <p:tgtEl>
                                          <p:spTgt spid="12491"/>
                                        </p:tgtEl>
                                        <p:attrNameLst>
                                          <p:attrName>style.visibility</p:attrName>
                                        </p:attrNameLst>
                                      </p:cBhvr>
                                      <p:to>
                                        <p:strVal val="visible"/>
                                      </p:to>
                                    </p:set>
                                    <p:animEffect transition="in" filter="box(in)">
                                      <p:cBhvr>
                                        <p:cTn id="71" dur="500"/>
                                        <p:tgtEl>
                                          <p:spTgt spid="12491"/>
                                        </p:tgtEl>
                                      </p:cBhvr>
                                    </p:animEffect>
                                  </p:childTnLst>
                                  <p:subTnLst>
                                    <p:audio>
                                      <p:cMediaNode>
                                        <p:cTn display="0" masterRel="sameClick">
                                          <p:stCondLst>
                                            <p:cond evt="begin" delay="0">
                                              <p:tn val="69"/>
                                            </p:cond>
                                          </p:stCondLst>
                                          <p:endCondLst>
                                            <p:cond evt="onStopAudio" delay="0">
                                              <p:tgtEl>
                                                <p:sldTgt/>
                                              </p:tgtEl>
                                            </p:cond>
                                          </p:endCondLst>
                                        </p:cTn>
                                        <p:tgtEl>
                                          <p:sndTgt r:embed="rId4" name="laser.wav"/>
                                        </p:tgtEl>
                                      </p:cMediaNode>
                                    </p:audio>
                                  </p:subTnLst>
                                </p:cTn>
                              </p:par>
                            </p:childTnLst>
                          </p:cTn>
                        </p:par>
                        <p:par>
                          <p:cTn id="72" fill="hold" nodeType="afterGroup">
                            <p:stCondLst>
                              <p:cond delay="500"/>
                            </p:stCondLst>
                            <p:childTnLst>
                              <p:par>
                                <p:cTn id="73" presetID="4" presetClass="entr" presetSubtype="16" fill="hold" nodeType="afterEffect">
                                  <p:stCondLst>
                                    <p:cond delay="0"/>
                                  </p:stCondLst>
                                  <p:childTnLst>
                                    <p:set>
                                      <p:cBhvr>
                                        <p:cTn id="74" dur="1" fill="hold">
                                          <p:stCondLst>
                                            <p:cond delay="0"/>
                                          </p:stCondLst>
                                        </p:cTn>
                                        <p:tgtEl>
                                          <p:spTgt spid="12429"/>
                                        </p:tgtEl>
                                        <p:attrNameLst>
                                          <p:attrName>style.visibility</p:attrName>
                                        </p:attrNameLst>
                                      </p:cBhvr>
                                      <p:to>
                                        <p:strVal val="visible"/>
                                      </p:to>
                                    </p:set>
                                    <p:animEffect transition="in" filter="box(in)">
                                      <p:cBhvr>
                                        <p:cTn id="75" dur="500"/>
                                        <p:tgtEl>
                                          <p:spTgt spid="12429"/>
                                        </p:tgtEl>
                                      </p:cBhvr>
                                    </p:animEffect>
                                  </p:childTnLst>
                                  <p:subTnLst>
                                    <p:audio>
                                      <p:cMediaNode>
                                        <p:cTn display="0" masterRel="sameClick">
                                          <p:stCondLst>
                                            <p:cond evt="begin" delay="0">
                                              <p:tn val="73"/>
                                            </p:cond>
                                          </p:stCondLst>
                                          <p:endCondLst>
                                            <p:cond evt="onStopAudio" delay="0">
                                              <p:tgtEl>
                                                <p:sldTgt/>
                                              </p:tgtEl>
                                            </p:cond>
                                          </p:endCondLst>
                                        </p:cTn>
                                        <p:tgtEl>
                                          <p:sndTgt r:embed="rId4" name="laser.wav"/>
                                        </p:tgtEl>
                                      </p:cMediaNode>
                                    </p:audio>
                                  </p:subTnLst>
                                </p:cTn>
                              </p:par>
                            </p:childTnLst>
                          </p:cTn>
                        </p:par>
                        <p:par>
                          <p:cTn id="76" fill="hold" nodeType="afterGroup">
                            <p:stCondLst>
                              <p:cond delay="1000"/>
                            </p:stCondLst>
                            <p:childTnLst>
                              <p:par>
                                <p:cTn id="77" presetID="4" presetClass="entr" presetSubtype="16" fill="hold" nodeType="afterEffect">
                                  <p:stCondLst>
                                    <p:cond delay="0"/>
                                  </p:stCondLst>
                                  <p:childTnLst>
                                    <p:set>
                                      <p:cBhvr>
                                        <p:cTn id="78" dur="1" fill="hold">
                                          <p:stCondLst>
                                            <p:cond delay="0"/>
                                          </p:stCondLst>
                                        </p:cTn>
                                        <p:tgtEl>
                                          <p:spTgt spid="12436"/>
                                        </p:tgtEl>
                                        <p:attrNameLst>
                                          <p:attrName>style.visibility</p:attrName>
                                        </p:attrNameLst>
                                      </p:cBhvr>
                                      <p:to>
                                        <p:strVal val="visible"/>
                                      </p:to>
                                    </p:set>
                                    <p:animEffect transition="in" filter="box(in)">
                                      <p:cBhvr>
                                        <p:cTn id="79" dur="500"/>
                                        <p:tgtEl>
                                          <p:spTgt spid="12436"/>
                                        </p:tgtEl>
                                      </p:cBhvr>
                                    </p:animEffect>
                                  </p:childTnLst>
                                  <p:subTnLst>
                                    <p:audio>
                                      <p:cMediaNode>
                                        <p:cTn display="0" masterRel="sameClick">
                                          <p:stCondLst>
                                            <p:cond evt="begin" delay="0">
                                              <p:tn val="77"/>
                                            </p:cond>
                                          </p:stCondLst>
                                          <p:endCondLst>
                                            <p:cond evt="onStopAudio" delay="0">
                                              <p:tgtEl>
                                                <p:sldTgt/>
                                              </p:tgtEl>
                                            </p:cond>
                                          </p:endCondLst>
                                        </p:cTn>
                                        <p:tgtEl>
                                          <p:sndTgt r:embed="rId4" name="laser.wav"/>
                                        </p:tgtEl>
                                      </p:cMediaNode>
                                    </p:audio>
                                  </p:subTnLst>
                                </p:cTn>
                              </p:par>
                            </p:childTnLst>
                          </p:cTn>
                        </p:par>
                        <p:par>
                          <p:cTn id="80" fill="hold" nodeType="afterGroup">
                            <p:stCondLst>
                              <p:cond delay="1500"/>
                            </p:stCondLst>
                            <p:childTnLst>
                              <p:par>
                                <p:cTn id="81" presetID="4" presetClass="entr" presetSubtype="16" fill="hold" grpId="0" nodeType="afterEffect">
                                  <p:stCondLst>
                                    <p:cond delay="0"/>
                                  </p:stCondLst>
                                  <p:childTnLst>
                                    <p:set>
                                      <p:cBhvr>
                                        <p:cTn id="82" dur="1" fill="hold">
                                          <p:stCondLst>
                                            <p:cond delay="0"/>
                                          </p:stCondLst>
                                        </p:cTn>
                                        <p:tgtEl>
                                          <p:spTgt spid="12440"/>
                                        </p:tgtEl>
                                        <p:attrNameLst>
                                          <p:attrName>style.visibility</p:attrName>
                                        </p:attrNameLst>
                                      </p:cBhvr>
                                      <p:to>
                                        <p:strVal val="visible"/>
                                      </p:to>
                                    </p:set>
                                    <p:animEffect transition="in" filter="box(in)">
                                      <p:cBhvr>
                                        <p:cTn id="83" dur="500"/>
                                        <p:tgtEl>
                                          <p:spTgt spid="12440"/>
                                        </p:tgtEl>
                                      </p:cBhvr>
                                    </p:animEffect>
                                  </p:childTnLst>
                                  <p:subTnLst>
                                    <p:audio>
                                      <p:cMediaNode>
                                        <p:cTn display="0" masterRel="sameClick">
                                          <p:stCondLst>
                                            <p:cond evt="begin" delay="0">
                                              <p:tn val="81"/>
                                            </p:cond>
                                          </p:stCondLst>
                                          <p:endCondLst>
                                            <p:cond evt="onStopAudio" delay="0">
                                              <p:tgtEl>
                                                <p:sldTgt/>
                                              </p:tgtEl>
                                            </p:cond>
                                          </p:endCondLst>
                                        </p:cTn>
                                        <p:tgtEl>
                                          <p:sndTgt r:embed="rId4" name="laser.wav"/>
                                        </p:tgtEl>
                                      </p:cMediaNode>
                                    </p:audio>
                                  </p:subTnLst>
                                </p:cTn>
                              </p:par>
                            </p:childTnLst>
                          </p:cTn>
                        </p:par>
                      </p:childTnLst>
                    </p:cTn>
                  </p:par>
                  <p:par>
                    <p:cTn id="84" fill="hold" nodeType="clickPar">
                      <p:stCondLst>
                        <p:cond delay="indefinite"/>
                      </p:stCondLst>
                      <p:childTnLst>
                        <p:par>
                          <p:cTn id="85" fill="hold" nodeType="withGroup">
                            <p:stCondLst>
                              <p:cond delay="0"/>
                            </p:stCondLst>
                            <p:childTnLst>
                              <p:par>
                                <p:cTn id="86" presetID="9" presetClass="entr" presetSubtype="0" fill="hold" nodeType="clickEffect">
                                  <p:stCondLst>
                                    <p:cond delay="0"/>
                                  </p:stCondLst>
                                  <p:childTnLst>
                                    <p:set>
                                      <p:cBhvr>
                                        <p:cTn id="87" dur="1" fill="hold">
                                          <p:stCondLst>
                                            <p:cond delay="0"/>
                                          </p:stCondLst>
                                        </p:cTn>
                                        <p:tgtEl>
                                          <p:spTgt spid="12579"/>
                                        </p:tgtEl>
                                        <p:attrNameLst>
                                          <p:attrName>style.visibility</p:attrName>
                                        </p:attrNameLst>
                                      </p:cBhvr>
                                      <p:to>
                                        <p:strVal val="visible"/>
                                      </p:to>
                                    </p:set>
                                    <p:animEffect transition="in" filter="dissolve">
                                      <p:cBhvr>
                                        <p:cTn id="88" dur="500"/>
                                        <p:tgtEl>
                                          <p:spTgt spid="12579"/>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4" presetClass="entr" presetSubtype="32" fill="hold" nodeType="clickEffect">
                                  <p:stCondLst>
                                    <p:cond delay="0"/>
                                  </p:stCondLst>
                                  <p:childTnLst>
                                    <p:set>
                                      <p:cBhvr>
                                        <p:cTn id="92" dur="1" fill="hold">
                                          <p:stCondLst>
                                            <p:cond delay="0"/>
                                          </p:stCondLst>
                                        </p:cTn>
                                        <p:tgtEl>
                                          <p:spTgt spid="12566"/>
                                        </p:tgtEl>
                                        <p:attrNameLst>
                                          <p:attrName>style.visibility</p:attrName>
                                        </p:attrNameLst>
                                      </p:cBhvr>
                                      <p:to>
                                        <p:strVal val="visible"/>
                                      </p:to>
                                    </p:set>
                                    <p:animEffect transition="in" filter="box(out)">
                                      <p:cBhvr>
                                        <p:cTn id="93" dur="500"/>
                                        <p:tgtEl>
                                          <p:spTgt spid="12566"/>
                                        </p:tgtEl>
                                      </p:cBhvr>
                                    </p:animEffect>
                                  </p:childTnLst>
                                  <p:subTnLst>
                                    <p:audio>
                                      <p:cMediaNode>
                                        <p:cTn display="0" masterRel="sameClick">
                                          <p:stCondLst>
                                            <p:cond evt="begin" delay="0">
                                              <p:tn val="91"/>
                                            </p:cond>
                                          </p:stCondLst>
                                          <p:endCondLst>
                                            <p:cond evt="onStopAudio" delay="0">
                                              <p:tgtEl>
                                                <p:sldTgt/>
                                              </p:tgtEl>
                                            </p:cond>
                                          </p:endCondLst>
                                        </p:cTn>
                                        <p:tgtEl>
                                          <p:sndTgt r:embed="rId4" name="laser.wav"/>
                                        </p:tgtEl>
                                      </p:cMediaNode>
                                    </p:audio>
                                  </p:subTnLst>
                                </p:cTn>
                              </p:par>
                            </p:childTnLst>
                          </p:cTn>
                        </p:par>
                        <p:par>
                          <p:cTn id="94" fill="hold" nodeType="afterGroup">
                            <p:stCondLst>
                              <p:cond delay="500"/>
                            </p:stCondLst>
                            <p:childTnLst>
                              <p:par>
                                <p:cTn id="95" presetID="4" presetClass="entr" presetSubtype="32" fill="hold" nodeType="afterEffect">
                                  <p:stCondLst>
                                    <p:cond delay="0"/>
                                  </p:stCondLst>
                                  <p:childTnLst>
                                    <p:set>
                                      <p:cBhvr>
                                        <p:cTn id="96" dur="1" fill="hold">
                                          <p:stCondLst>
                                            <p:cond delay="0"/>
                                          </p:stCondLst>
                                        </p:cTn>
                                        <p:tgtEl>
                                          <p:spTgt spid="12555"/>
                                        </p:tgtEl>
                                        <p:attrNameLst>
                                          <p:attrName>style.visibility</p:attrName>
                                        </p:attrNameLst>
                                      </p:cBhvr>
                                      <p:to>
                                        <p:strVal val="visible"/>
                                      </p:to>
                                    </p:set>
                                    <p:animEffect transition="in" filter="box(out)">
                                      <p:cBhvr>
                                        <p:cTn id="97" dur="500"/>
                                        <p:tgtEl>
                                          <p:spTgt spid="12555"/>
                                        </p:tgtEl>
                                      </p:cBhvr>
                                    </p:animEffect>
                                  </p:childTnLst>
                                  <p:subTnLst>
                                    <p:audio>
                                      <p:cMediaNode>
                                        <p:cTn display="0" masterRel="sameClick">
                                          <p:stCondLst>
                                            <p:cond evt="begin" delay="0">
                                              <p:tn val="95"/>
                                            </p:cond>
                                          </p:stCondLst>
                                          <p:endCondLst>
                                            <p:cond evt="onStopAudio" delay="0">
                                              <p:tgtEl>
                                                <p:sldTgt/>
                                              </p:tgtEl>
                                            </p:cond>
                                          </p:endCondLst>
                                        </p:cTn>
                                        <p:tgtEl>
                                          <p:sndTgt r:embed="rId4" name="laser.wav"/>
                                        </p:tgtEl>
                                      </p:cMediaNode>
                                    </p:audio>
                                  </p:subTnLst>
                                </p:cTn>
                              </p:par>
                            </p:childTnLst>
                          </p:cTn>
                        </p:par>
                        <p:par>
                          <p:cTn id="98" fill="hold" nodeType="afterGroup">
                            <p:stCondLst>
                              <p:cond delay="1000"/>
                            </p:stCondLst>
                            <p:childTnLst>
                              <p:par>
                                <p:cTn id="99" presetID="4" presetClass="entr" presetSubtype="32" fill="hold" nodeType="afterEffect">
                                  <p:stCondLst>
                                    <p:cond delay="0"/>
                                  </p:stCondLst>
                                  <p:childTnLst>
                                    <p:set>
                                      <p:cBhvr>
                                        <p:cTn id="100" dur="1" fill="hold">
                                          <p:stCondLst>
                                            <p:cond delay="0"/>
                                          </p:stCondLst>
                                        </p:cTn>
                                        <p:tgtEl>
                                          <p:spTgt spid="12564"/>
                                        </p:tgtEl>
                                        <p:attrNameLst>
                                          <p:attrName>style.visibility</p:attrName>
                                        </p:attrNameLst>
                                      </p:cBhvr>
                                      <p:to>
                                        <p:strVal val="visible"/>
                                      </p:to>
                                    </p:set>
                                    <p:animEffect transition="in" filter="box(out)">
                                      <p:cBhvr>
                                        <p:cTn id="101" dur="500"/>
                                        <p:tgtEl>
                                          <p:spTgt spid="12564"/>
                                        </p:tgtEl>
                                      </p:cBhvr>
                                    </p:animEffect>
                                  </p:childTnLst>
                                  <p:subTnLst>
                                    <p:audio>
                                      <p:cMediaNode>
                                        <p:cTn display="0" masterRel="sameClick">
                                          <p:stCondLst>
                                            <p:cond evt="begin" delay="0">
                                              <p:tn val="99"/>
                                            </p:cond>
                                          </p:stCondLst>
                                          <p:endCondLst>
                                            <p:cond evt="onStopAudio" delay="0">
                                              <p:tgtEl>
                                                <p:sldTgt/>
                                              </p:tgtEl>
                                            </p:cond>
                                          </p:endCondLst>
                                        </p:cTn>
                                        <p:tgtEl>
                                          <p:sndTgt r:embed="rId4" name="laser.wav"/>
                                        </p:tgtEl>
                                      </p:cMediaNode>
                                    </p:audio>
                                  </p:subTnLst>
                                </p:cTn>
                              </p:par>
                            </p:childTnLst>
                          </p:cTn>
                        </p:par>
                        <p:par>
                          <p:cTn id="102" fill="hold" nodeType="afterGroup">
                            <p:stCondLst>
                              <p:cond delay="1500"/>
                            </p:stCondLst>
                            <p:childTnLst>
                              <p:par>
                                <p:cTn id="103" presetID="4" presetClass="entr" presetSubtype="32" fill="hold" grpId="0" nodeType="afterEffect">
                                  <p:stCondLst>
                                    <p:cond delay="0"/>
                                  </p:stCondLst>
                                  <p:childTnLst>
                                    <p:set>
                                      <p:cBhvr>
                                        <p:cTn id="104" dur="1" fill="hold">
                                          <p:stCondLst>
                                            <p:cond delay="0"/>
                                          </p:stCondLst>
                                        </p:cTn>
                                        <p:tgtEl>
                                          <p:spTgt spid="12565"/>
                                        </p:tgtEl>
                                        <p:attrNameLst>
                                          <p:attrName>style.visibility</p:attrName>
                                        </p:attrNameLst>
                                      </p:cBhvr>
                                      <p:to>
                                        <p:strVal val="visible"/>
                                      </p:to>
                                    </p:set>
                                    <p:animEffect transition="in" filter="box(out)">
                                      <p:cBhvr>
                                        <p:cTn id="105" dur="500"/>
                                        <p:tgtEl>
                                          <p:spTgt spid="12565"/>
                                        </p:tgtEl>
                                      </p:cBhvr>
                                    </p:animEffect>
                                  </p:childTnLst>
                                  <p:subTnLst>
                                    <p:audio>
                                      <p:cMediaNode>
                                        <p:cTn display="0" masterRel="sameClick">
                                          <p:stCondLst>
                                            <p:cond evt="begin" delay="0">
                                              <p:tn val="103"/>
                                            </p:cond>
                                          </p:stCondLst>
                                          <p:endCondLst>
                                            <p:cond evt="onStopAudio" delay="0">
                                              <p:tgtEl>
                                                <p:sldTgt/>
                                              </p:tgtEl>
                                            </p:cond>
                                          </p:endCondLst>
                                        </p:cTn>
                                        <p:tgtEl>
                                          <p:sndTgt r:embed="rId4" name="laser.wav"/>
                                        </p:tgtEl>
                                      </p:cMediaNode>
                                    </p:audio>
                                  </p:subTnLst>
                                </p:cTn>
                              </p:par>
                            </p:childTnLst>
                          </p:cTn>
                        </p:par>
                      </p:childTnLst>
                    </p:cTn>
                  </p:par>
                  <p:par>
                    <p:cTn id="106" fill="hold" nodeType="clickPar">
                      <p:stCondLst>
                        <p:cond delay="indefinite"/>
                      </p:stCondLst>
                      <p:childTnLst>
                        <p:par>
                          <p:cTn id="107" fill="hold" nodeType="withGroup">
                            <p:stCondLst>
                              <p:cond delay="0"/>
                            </p:stCondLst>
                            <p:childTnLst>
                              <p:par>
                                <p:cTn id="108" presetID="9" presetClass="entr" presetSubtype="0" fill="hold" grpId="0" nodeType="clickEffect">
                                  <p:stCondLst>
                                    <p:cond delay="0"/>
                                  </p:stCondLst>
                                  <p:childTnLst>
                                    <p:set>
                                      <p:cBhvr>
                                        <p:cTn id="109" dur="1" fill="hold">
                                          <p:stCondLst>
                                            <p:cond delay="0"/>
                                          </p:stCondLst>
                                        </p:cTn>
                                        <p:tgtEl>
                                          <p:spTgt spid="12580"/>
                                        </p:tgtEl>
                                        <p:attrNameLst>
                                          <p:attrName>style.visibility</p:attrName>
                                        </p:attrNameLst>
                                      </p:cBhvr>
                                      <p:to>
                                        <p:strVal val="visible"/>
                                      </p:to>
                                    </p:set>
                                    <p:animEffect transition="in" filter="dissolve">
                                      <p:cBhvr>
                                        <p:cTn id="110" dur="500"/>
                                        <p:tgtEl>
                                          <p:spTgt spid="12580"/>
                                        </p:tgtEl>
                                      </p:cBhvr>
                                    </p:animEffect>
                                  </p:childTnLst>
                                  <p:subTnLst>
                                    <p:audio>
                                      <p:cMediaNode>
                                        <p:cTn display="0" masterRel="sameClick">
                                          <p:stCondLst>
                                            <p:cond evt="begin" delay="0">
                                              <p:tn val="108"/>
                                            </p:cond>
                                          </p:stCondLst>
                                          <p:endCondLst>
                                            <p:cond evt="onStopAudio" delay="0">
                                              <p:tgtEl>
                                                <p:sldTgt/>
                                              </p:tgtEl>
                                            </p:cond>
                                          </p:endCondLst>
                                        </p:cTn>
                                        <p:tgtEl>
                                          <p:sndTgt r:embed="rId5" name="chimes.wav"/>
                                        </p:tgtEl>
                                      </p:cMediaNode>
                                    </p:audio>
                                    <p:set>
                                      <p:cBhvr override="childStyle">
                                        <p:cTn dur="1" fill="hold" display="0" masterRel="nextClick" afterEffect="1"/>
                                        <p:tgtEl>
                                          <p:spTgt spid="12580"/>
                                        </p:tgtEl>
                                        <p:attrNameLst>
                                          <p:attrName>style.visibility</p:attrName>
                                        </p:attrNameLst>
                                      </p:cBhvr>
                                      <p:to>
                                        <p:strVal val="hidden"/>
                                      </p:to>
                                    </p:set>
                                  </p:subTnLst>
                                </p:cTn>
                              </p:par>
                            </p:childTnLst>
                          </p:cTn>
                        </p:par>
                      </p:childTnLst>
                    </p:cTn>
                  </p:par>
                  <p:par>
                    <p:cTn id="111" fill="hold" nodeType="clickPar">
                      <p:stCondLst>
                        <p:cond delay="indefinite"/>
                      </p:stCondLst>
                      <p:childTnLst>
                        <p:par>
                          <p:cTn id="112" fill="hold" nodeType="withGroup">
                            <p:stCondLst>
                              <p:cond delay="0"/>
                            </p:stCondLst>
                            <p:childTnLst>
                              <p:par>
                                <p:cTn id="113" presetID="9" presetClass="entr" presetSubtype="0" fill="hold" nodeType="clickEffect">
                                  <p:stCondLst>
                                    <p:cond delay="0"/>
                                  </p:stCondLst>
                                  <p:childTnLst>
                                    <p:set>
                                      <p:cBhvr>
                                        <p:cTn id="114" dur="1" fill="hold">
                                          <p:stCondLst>
                                            <p:cond delay="0"/>
                                          </p:stCondLst>
                                        </p:cTn>
                                        <p:tgtEl>
                                          <p:spTgt spid="12583"/>
                                        </p:tgtEl>
                                        <p:attrNameLst>
                                          <p:attrName>style.visibility</p:attrName>
                                        </p:attrNameLst>
                                      </p:cBhvr>
                                      <p:to>
                                        <p:strVal val="visible"/>
                                      </p:to>
                                    </p:set>
                                    <p:animEffect transition="in" filter="dissolve">
                                      <p:cBhvr>
                                        <p:cTn id="115" dur="500"/>
                                        <p:tgtEl>
                                          <p:spTgt spid="12583"/>
                                        </p:tgtEl>
                                      </p:cBhvr>
                                    </p:animEffect>
                                  </p:childTnLst>
                                  <p:subTnLst>
                                    <p:audio>
                                      <p:cMediaNode>
                                        <p:cTn display="0" masterRel="sameClick">
                                          <p:stCondLst>
                                            <p:cond evt="begin" delay="0">
                                              <p:tn val="113"/>
                                            </p:cond>
                                          </p:stCondLst>
                                          <p:endCondLst>
                                            <p:cond evt="onStopAudio" delay="0">
                                              <p:tgtEl>
                                                <p:sldTgt/>
                                              </p:tgtEl>
                                            </p:cond>
                                          </p:endCondLst>
                                        </p:cTn>
                                        <p:tgtEl>
                                          <p:sndTgt r:embed="rId5" name="chimes.wav"/>
                                        </p:tgtEl>
                                      </p:cMediaNode>
                                    </p:audio>
                                    <p:set>
                                      <p:cBhvr override="childStyle">
                                        <p:cTn dur="1" fill="hold" display="0" masterRel="nextClick" afterEffect="1"/>
                                        <p:tgtEl>
                                          <p:spTgt spid="12583"/>
                                        </p:tgtEl>
                                        <p:attrNameLst>
                                          <p:attrName>style.visibility</p:attrName>
                                        </p:attrNameLst>
                                      </p:cBhvr>
                                      <p:to>
                                        <p:strVal val="hidden"/>
                                      </p:to>
                                    </p:set>
                                  </p:subTnLst>
                                </p:cTn>
                              </p:par>
                            </p:childTnLst>
                          </p:cTn>
                        </p:par>
                      </p:childTnLst>
                    </p:cTn>
                  </p:par>
                  <p:par>
                    <p:cTn id="116" fill="hold" nodeType="clickPar">
                      <p:stCondLst>
                        <p:cond delay="indefinite"/>
                      </p:stCondLst>
                      <p:childTnLst>
                        <p:par>
                          <p:cTn id="117" fill="hold" nodeType="withGroup">
                            <p:stCondLst>
                              <p:cond delay="0"/>
                            </p:stCondLst>
                            <p:childTnLst>
                              <p:par>
                                <p:cTn id="118" presetID="9" presetClass="entr" presetSubtype="0" fill="hold" nodeType="clickEffect">
                                  <p:stCondLst>
                                    <p:cond delay="0"/>
                                  </p:stCondLst>
                                  <p:childTnLst>
                                    <p:set>
                                      <p:cBhvr>
                                        <p:cTn id="119" dur="1" fill="hold">
                                          <p:stCondLst>
                                            <p:cond delay="0"/>
                                          </p:stCondLst>
                                        </p:cTn>
                                        <p:tgtEl>
                                          <p:spTgt spid="12587"/>
                                        </p:tgtEl>
                                        <p:attrNameLst>
                                          <p:attrName>style.visibility</p:attrName>
                                        </p:attrNameLst>
                                      </p:cBhvr>
                                      <p:to>
                                        <p:strVal val="visible"/>
                                      </p:to>
                                    </p:set>
                                    <p:animEffect transition="in" filter="dissolve">
                                      <p:cBhvr>
                                        <p:cTn id="120" dur="500"/>
                                        <p:tgtEl>
                                          <p:spTgt spid="12587"/>
                                        </p:tgtEl>
                                      </p:cBhvr>
                                    </p:animEffect>
                                  </p:childTnLst>
                                  <p:subTnLst>
                                    <p:audio>
                                      <p:cMediaNode>
                                        <p:cTn display="0" masterRel="sameClick">
                                          <p:stCondLst>
                                            <p:cond evt="begin" delay="0">
                                              <p:tn val="118"/>
                                            </p:cond>
                                          </p:stCondLst>
                                          <p:endCondLst>
                                            <p:cond evt="onStopAudio" delay="0">
                                              <p:tgtEl>
                                                <p:sldTgt/>
                                              </p:tgtEl>
                                            </p:cond>
                                          </p:endCondLst>
                                        </p:cTn>
                                        <p:tgtEl>
                                          <p:sndTgt r:embed="rId5" name="chimes.wav"/>
                                        </p:tgtEl>
                                      </p:cMediaNode>
                                    </p:audio>
                                    <p:set>
                                      <p:cBhvr override="childStyle">
                                        <p:cTn dur="1" fill="hold" display="0" masterRel="nextClick" afterEffect="1"/>
                                        <p:tgtEl>
                                          <p:spTgt spid="12587"/>
                                        </p:tgtEl>
                                        <p:attrNameLst>
                                          <p:attrName>style.visibility</p:attrName>
                                        </p:attrNameLst>
                                      </p:cBhvr>
                                      <p:to>
                                        <p:strVal val="hidden"/>
                                      </p:to>
                                    </p:set>
                                  </p:subTnLst>
                                </p:cTn>
                              </p:par>
                            </p:childTnLst>
                          </p:cTn>
                        </p:par>
                      </p:childTnLst>
                    </p:cTn>
                  </p:par>
                  <p:par>
                    <p:cTn id="121" fill="hold" nodeType="clickPar">
                      <p:stCondLst>
                        <p:cond delay="indefinite"/>
                      </p:stCondLst>
                      <p:childTnLst>
                        <p:par>
                          <p:cTn id="122" fill="hold" nodeType="withGroup">
                            <p:stCondLst>
                              <p:cond delay="0"/>
                            </p:stCondLst>
                            <p:childTnLst>
                              <p:par>
                                <p:cTn id="123" presetID="9" presetClass="entr" presetSubtype="0" fill="hold" nodeType="clickEffect">
                                  <p:stCondLst>
                                    <p:cond delay="0"/>
                                  </p:stCondLst>
                                  <p:childTnLst>
                                    <p:set>
                                      <p:cBhvr>
                                        <p:cTn id="124" dur="1" fill="hold">
                                          <p:stCondLst>
                                            <p:cond delay="0"/>
                                          </p:stCondLst>
                                        </p:cTn>
                                        <p:tgtEl>
                                          <p:spTgt spid="12591"/>
                                        </p:tgtEl>
                                        <p:attrNameLst>
                                          <p:attrName>style.visibility</p:attrName>
                                        </p:attrNameLst>
                                      </p:cBhvr>
                                      <p:to>
                                        <p:strVal val="visible"/>
                                      </p:to>
                                    </p:set>
                                    <p:animEffect transition="in" filter="dissolve">
                                      <p:cBhvr>
                                        <p:cTn id="125" dur="500"/>
                                        <p:tgtEl>
                                          <p:spTgt spid="12591"/>
                                        </p:tgtEl>
                                      </p:cBhvr>
                                    </p:animEffect>
                                  </p:childTnLst>
                                  <p:subTnLst>
                                    <p:audio>
                                      <p:cMediaNode>
                                        <p:cTn display="0" masterRel="sameClick">
                                          <p:stCondLst>
                                            <p:cond evt="begin" delay="0">
                                              <p:tn val="123"/>
                                            </p:cond>
                                          </p:stCondLst>
                                          <p:endCondLst>
                                            <p:cond evt="onStopAudio" delay="0">
                                              <p:tgtEl>
                                                <p:sldTgt/>
                                              </p:tgtEl>
                                            </p:cond>
                                          </p:endCondLst>
                                        </p:cTn>
                                        <p:tgtEl>
                                          <p:sndTgt r:embed="rId5"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3" grpId="0"/>
      <p:bldP spid="12404" grpId="0"/>
      <p:bldP spid="12405" grpId="0" animBg="1"/>
      <p:bldP spid="12440" grpId="0" animBg="1"/>
      <p:bldP spid="12487" grpId="0" animBg="1"/>
      <p:bldP spid="12514" grpId="0" animBg="1"/>
      <p:bldP spid="12565" grpId="0" animBg="1"/>
      <p:bldP spid="1258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1485</TotalTime>
  <Words>1598</Words>
  <Application>Microsoft Office PowerPoint</Application>
  <PresentationFormat>On-screen Show (4:3)</PresentationFormat>
  <Paragraphs>1003</Paragraphs>
  <Slides>19</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3" baseType="lpstr">
      <vt:lpstr>Arial</vt:lpstr>
      <vt:lpstr>Comic Sans MS</vt:lpstr>
      <vt:lpstr>Default Design</vt:lpstr>
      <vt:lpstr>CorelDRAW</vt:lpstr>
      <vt:lpstr>Pascal’s Triangle</vt:lpstr>
      <vt:lpstr>Stepping Stone Game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Pascal’s Triangle</vt:lpstr>
      <vt:lpstr>5-a-side</vt:lpstr>
      <vt:lpstr>PowerPoint Presentation</vt:lpstr>
      <vt:lpstr>Mix</vt:lpstr>
      <vt:lpstr>Lottery</vt:lpstr>
      <vt:lpstr>PowerPoint Presentation</vt:lpstr>
      <vt:lpstr>Historical Note</vt:lpstr>
      <vt:lpstr>Worksheet 1</vt:lpstr>
      <vt:lpstr>Worksheet 2</vt:lpstr>
      <vt:lpstr>Worksheet 3</vt:lpstr>
    </vt:vector>
  </TitlesOfParts>
  <Company>Whiteboardmaths.com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Pascal's Triangle</dc:title>
  <dc:creator>MIKE CROWLEY</dc:creator>
  <cp:lastModifiedBy>Dr. Husni Al-Muhtaseb</cp:lastModifiedBy>
  <cp:revision>59</cp:revision>
  <dcterms:created xsi:type="dcterms:W3CDTF">2005-07-22T17:22:45Z</dcterms:created>
  <dcterms:modified xsi:type="dcterms:W3CDTF">2014-11-30T08:10:12Z</dcterms:modified>
</cp:coreProperties>
</file>